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BE5E6-748C-464D-A5C0-5496A6E81CE4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67058D-5EE0-445D-9189-A77FB28EA120}">
      <dgm:prSet phldrT="[Tekst]"/>
      <dgm:spPr/>
      <dgm:t>
        <a:bodyPr/>
        <a:lstStyle/>
        <a:p>
          <a:r>
            <a:rPr lang="pl-PL" dirty="0" smtClean="0"/>
            <a:t>Izba Lordów</a:t>
          </a:r>
          <a:endParaRPr lang="pl-PL" dirty="0"/>
        </a:p>
      </dgm:t>
    </dgm:pt>
    <dgm:pt modelId="{5C27FB53-5CD8-40F9-8095-4ED64AD92A7A}" type="parTrans" cxnId="{03576A19-A6BE-49EC-B31D-DAD5195B33EF}">
      <dgm:prSet/>
      <dgm:spPr/>
      <dgm:t>
        <a:bodyPr/>
        <a:lstStyle/>
        <a:p>
          <a:endParaRPr lang="pl-PL"/>
        </a:p>
      </dgm:t>
    </dgm:pt>
    <dgm:pt modelId="{729F994A-B5B1-488B-B0B3-4E957ADA726C}" type="sibTrans" cxnId="{03576A19-A6BE-49EC-B31D-DAD5195B33EF}">
      <dgm:prSet/>
      <dgm:spPr/>
      <dgm:t>
        <a:bodyPr/>
        <a:lstStyle/>
        <a:p>
          <a:endParaRPr lang="pl-PL"/>
        </a:p>
      </dgm:t>
    </dgm:pt>
    <dgm:pt modelId="{4942DA31-1E88-4111-A1F6-E542227295DC}">
      <dgm:prSet phldrT="[Tekst]"/>
      <dgm:spPr/>
      <dgm:t>
        <a:bodyPr/>
        <a:lstStyle/>
        <a:p>
          <a:r>
            <a:rPr lang="pl-PL" dirty="0" smtClean="0"/>
            <a:t>właściciele ziemscy</a:t>
          </a:r>
          <a:endParaRPr lang="pl-PL" dirty="0"/>
        </a:p>
      </dgm:t>
    </dgm:pt>
    <dgm:pt modelId="{8EB4C112-350F-423D-B17D-1C62F80BA02C}" type="parTrans" cxnId="{83C5C3A1-2602-4CC8-A8CE-EEB56AA8D523}">
      <dgm:prSet/>
      <dgm:spPr/>
      <dgm:t>
        <a:bodyPr/>
        <a:lstStyle/>
        <a:p>
          <a:endParaRPr lang="pl-PL"/>
        </a:p>
      </dgm:t>
    </dgm:pt>
    <dgm:pt modelId="{1FF848A7-F8E7-4C2D-8084-5D03BE2F5DC8}" type="sibTrans" cxnId="{83C5C3A1-2602-4CC8-A8CE-EEB56AA8D523}">
      <dgm:prSet/>
      <dgm:spPr/>
      <dgm:t>
        <a:bodyPr/>
        <a:lstStyle/>
        <a:p>
          <a:endParaRPr lang="pl-PL"/>
        </a:p>
      </dgm:t>
    </dgm:pt>
    <dgm:pt modelId="{54D7D7C9-A68F-445B-99A0-911A8D3EF56A}">
      <dgm:prSet phldrT="[Tekst]"/>
      <dgm:spPr/>
      <dgm:t>
        <a:bodyPr/>
        <a:lstStyle/>
        <a:p>
          <a:r>
            <a:rPr lang="pl-PL" dirty="0" smtClean="0"/>
            <a:t>biskupi</a:t>
          </a:r>
          <a:endParaRPr lang="pl-PL" dirty="0"/>
        </a:p>
      </dgm:t>
    </dgm:pt>
    <dgm:pt modelId="{A3B78974-1641-481E-9E22-3149EB155523}" type="parTrans" cxnId="{52AC2EA0-4257-4F97-9FB0-637B28B5DB29}">
      <dgm:prSet/>
      <dgm:spPr/>
      <dgm:t>
        <a:bodyPr/>
        <a:lstStyle/>
        <a:p>
          <a:endParaRPr lang="pl-PL"/>
        </a:p>
      </dgm:t>
    </dgm:pt>
    <dgm:pt modelId="{56AC8B26-6330-43C7-AE05-8E2C10D40EDF}" type="sibTrans" cxnId="{52AC2EA0-4257-4F97-9FB0-637B28B5DB29}">
      <dgm:prSet/>
      <dgm:spPr/>
      <dgm:t>
        <a:bodyPr/>
        <a:lstStyle/>
        <a:p>
          <a:endParaRPr lang="pl-PL"/>
        </a:p>
      </dgm:t>
    </dgm:pt>
    <dgm:pt modelId="{D7A5C485-32FD-4E98-B46A-87B6283A4177}">
      <dgm:prSet phldrT="[Tekst]"/>
      <dgm:spPr/>
      <dgm:t>
        <a:bodyPr/>
        <a:lstStyle/>
        <a:p>
          <a:r>
            <a:rPr lang="pl-PL" dirty="0" smtClean="0"/>
            <a:t>Izba Gmin</a:t>
          </a:r>
          <a:endParaRPr lang="pl-PL" dirty="0"/>
        </a:p>
      </dgm:t>
    </dgm:pt>
    <dgm:pt modelId="{5140980A-6C51-4FA5-AD37-AE26D090D59D}" type="parTrans" cxnId="{8ACA47FA-15AD-4E7D-8B77-684FADF07FF9}">
      <dgm:prSet/>
      <dgm:spPr/>
      <dgm:t>
        <a:bodyPr/>
        <a:lstStyle/>
        <a:p>
          <a:endParaRPr lang="pl-PL"/>
        </a:p>
      </dgm:t>
    </dgm:pt>
    <dgm:pt modelId="{52558B8C-09A8-43EB-B9C2-6D2927D9550E}" type="sibTrans" cxnId="{8ACA47FA-15AD-4E7D-8B77-684FADF07FF9}">
      <dgm:prSet/>
      <dgm:spPr/>
      <dgm:t>
        <a:bodyPr/>
        <a:lstStyle/>
        <a:p>
          <a:endParaRPr lang="pl-PL"/>
        </a:p>
      </dgm:t>
    </dgm:pt>
    <dgm:pt modelId="{B3B75801-CAD1-4829-94BA-E3ACC9E381E8}">
      <dgm:prSet phldrT="[Tekst]"/>
      <dgm:spPr/>
      <dgm:t>
        <a:bodyPr/>
        <a:lstStyle/>
        <a:p>
          <a:r>
            <a:rPr lang="pl-PL" dirty="0" smtClean="0"/>
            <a:t>przedstawiciele średniej szlachty</a:t>
          </a:r>
          <a:endParaRPr lang="pl-PL" dirty="0"/>
        </a:p>
      </dgm:t>
    </dgm:pt>
    <dgm:pt modelId="{B6406A8C-A6C8-4506-B3C8-4AF5C0C80C3E}" type="parTrans" cxnId="{3C1E6880-0C66-4160-A196-5D9B33D205F3}">
      <dgm:prSet/>
      <dgm:spPr/>
      <dgm:t>
        <a:bodyPr/>
        <a:lstStyle/>
        <a:p>
          <a:endParaRPr lang="pl-PL"/>
        </a:p>
      </dgm:t>
    </dgm:pt>
    <dgm:pt modelId="{A9FB8058-EAB0-400E-8A95-D98E4D4E97B6}" type="sibTrans" cxnId="{3C1E6880-0C66-4160-A196-5D9B33D205F3}">
      <dgm:prSet/>
      <dgm:spPr/>
      <dgm:t>
        <a:bodyPr/>
        <a:lstStyle/>
        <a:p>
          <a:endParaRPr lang="pl-PL"/>
        </a:p>
      </dgm:t>
    </dgm:pt>
    <dgm:pt modelId="{F59E08C1-F141-4CF8-850E-CBF54AB2D7D0}">
      <dgm:prSet phldrT="[Tekst]"/>
      <dgm:spPr/>
      <dgm:t>
        <a:bodyPr/>
        <a:lstStyle/>
        <a:p>
          <a:r>
            <a:rPr lang="pl-PL" dirty="0" smtClean="0"/>
            <a:t>przedstawiciele mieszczaństwa</a:t>
          </a:r>
          <a:endParaRPr lang="pl-PL" dirty="0"/>
        </a:p>
      </dgm:t>
    </dgm:pt>
    <dgm:pt modelId="{2B19A570-DD2A-4156-976C-72F5A7367569}" type="parTrans" cxnId="{4EC8973E-D604-406E-A61E-688513D51E5E}">
      <dgm:prSet/>
      <dgm:spPr/>
      <dgm:t>
        <a:bodyPr/>
        <a:lstStyle/>
        <a:p>
          <a:endParaRPr lang="pl-PL"/>
        </a:p>
      </dgm:t>
    </dgm:pt>
    <dgm:pt modelId="{2914B2F6-31C2-4D85-99CC-39F59BBC5A44}" type="sibTrans" cxnId="{4EC8973E-D604-406E-A61E-688513D51E5E}">
      <dgm:prSet/>
      <dgm:spPr/>
      <dgm:t>
        <a:bodyPr/>
        <a:lstStyle/>
        <a:p>
          <a:endParaRPr lang="pl-PL"/>
        </a:p>
      </dgm:t>
    </dgm:pt>
    <dgm:pt modelId="{21156F01-6BD8-46AD-89FF-59DD0B55AF62}" type="pres">
      <dgm:prSet presAssocID="{00ABE5E6-748C-464D-A5C0-5496A6E81C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AF7211B-B1FC-4906-8C0E-E022427A8F50}" type="pres">
      <dgm:prSet presAssocID="{F567058D-5EE0-445D-9189-A77FB28EA120}" presName="root" presStyleCnt="0"/>
      <dgm:spPr/>
    </dgm:pt>
    <dgm:pt modelId="{7FEFC54F-3539-4672-9022-A17A8F76C3AE}" type="pres">
      <dgm:prSet presAssocID="{F567058D-5EE0-445D-9189-A77FB28EA120}" presName="rootComposite" presStyleCnt="0"/>
      <dgm:spPr/>
    </dgm:pt>
    <dgm:pt modelId="{F00D088C-15C4-4305-ACEC-D2142DAC84A6}" type="pres">
      <dgm:prSet presAssocID="{F567058D-5EE0-445D-9189-A77FB28EA120}" presName="rootText" presStyleLbl="node1" presStyleIdx="0" presStyleCnt="2"/>
      <dgm:spPr/>
      <dgm:t>
        <a:bodyPr/>
        <a:lstStyle/>
        <a:p>
          <a:endParaRPr lang="pl-PL"/>
        </a:p>
      </dgm:t>
    </dgm:pt>
    <dgm:pt modelId="{FE9D7714-ABCB-4802-BE7C-52E32BD62897}" type="pres">
      <dgm:prSet presAssocID="{F567058D-5EE0-445D-9189-A77FB28EA120}" presName="rootConnector" presStyleLbl="node1" presStyleIdx="0" presStyleCnt="2"/>
      <dgm:spPr/>
      <dgm:t>
        <a:bodyPr/>
        <a:lstStyle/>
        <a:p>
          <a:endParaRPr lang="pl-PL"/>
        </a:p>
      </dgm:t>
    </dgm:pt>
    <dgm:pt modelId="{E6C4C17D-1A45-41E0-9AA7-AA4D0784D454}" type="pres">
      <dgm:prSet presAssocID="{F567058D-5EE0-445D-9189-A77FB28EA120}" presName="childShape" presStyleCnt="0"/>
      <dgm:spPr/>
    </dgm:pt>
    <dgm:pt modelId="{1CC8F396-375F-4C84-B7CE-90ED8B0260AE}" type="pres">
      <dgm:prSet presAssocID="{8EB4C112-350F-423D-B17D-1C62F80BA02C}" presName="Name13" presStyleLbl="parChTrans1D2" presStyleIdx="0" presStyleCnt="4"/>
      <dgm:spPr/>
      <dgm:t>
        <a:bodyPr/>
        <a:lstStyle/>
        <a:p>
          <a:endParaRPr lang="pl-PL"/>
        </a:p>
      </dgm:t>
    </dgm:pt>
    <dgm:pt modelId="{621DA9C4-E2E6-4A48-9508-41DFE9CEB80A}" type="pres">
      <dgm:prSet presAssocID="{4942DA31-1E88-4111-A1F6-E542227295D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EA8585-A9E6-47D7-BF19-2A61BBDF5400}" type="pres">
      <dgm:prSet presAssocID="{A3B78974-1641-481E-9E22-3149EB155523}" presName="Name13" presStyleLbl="parChTrans1D2" presStyleIdx="1" presStyleCnt="4"/>
      <dgm:spPr/>
      <dgm:t>
        <a:bodyPr/>
        <a:lstStyle/>
        <a:p>
          <a:endParaRPr lang="pl-PL"/>
        </a:p>
      </dgm:t>
    </dgm:pt>
    <dgm:pt modelId="{52D81EE5-FD29-4710-BEEA-D413E0E4B0C1}" type="pres">
      <dgm:prSet presAssocID="{54D7D7C9-A68F-445B-99A0-911A8D3EF56A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44F1BD-6139-438C-A722-A32CA918031E}" type="pres">
      <dgm:prSet presAssocID="{D7A5C485-32FD-4E98-B46A-87B6283A4177}" presName="root" presStyleCnt="0"/>
      <dgm:spPr/>
    </dgm:pt>
    <dgm:pt modelId="{37F8BA3A-1F6F-445B-8EB8-F33153C217AC}" type="pres">
      <dgm:prSet presAssocID="{D7A5C485-32FD-4E98-B46A-87B6283A4177}" presName="rootComposite" presStyleCnt="0"/>
      <dgm:spPr/>
    </dgm:pt>
    <dgm:pt modelId="{8CC956D1-8C1D-4A3D-9523-4743067BDEE5}" type="pres">
      <dgm:prSet presAssocID="{D7A5C485-32FD-4E98-B46A-87B6283A4177}" presName="rootText" presStyleLbl="node1" presStyleIdx="1" presStyleCnt="2"/>
      <dgm:spPr/>
      <dgm:t>
        <a:bodyPr/>
        <a:lstStyle/>
        <a:p>
          <a:endParaRPr lang="pl-PL"/>
        </a:p>
      </dgm:t>
    </dgm:pt>
    <dgm:pt modelId="{68BC5223-ECA5-4F6C-ABDF-EC0CB79F994A}" type="pres">
      <dgm:prSet presAssocID="{D7A5C485-32FD-4E98-B46A-87B6283A4177}" presName="rootConnector" presStyleLbl="node1" presStyleIdx="1" presStyleCnt="2"/>
      <dgm:spPr/>
      <dgm:t>
        <a:bodyPr/>
        <a:lstStyle/>
        <a:p>
          <a:endParaRPr lang="pl-PL"/>
        </a:p>
      </dgm:t>
    </dgm:pt>
    <dgm:pt modelId="{1382E80C-BC9E-4238-BA67-303E166851AF}" type="pres">
      <dgm:prSet presAssocID="{D7A5C485-32FD-4E98-B46A-87B6283A4177}" presName="childShape" presStyleCnt="0"/>
      <dgm:spPr/>
    </dgm:pt>
    <dgm:pt modelId="{675186F4-ECE6-4CF3-B9A3-DB5B7AB31B2C}" type="pres">
      <dgm:prSet presAssocID="{B6406A8C-A6C8-4506-B3C8-4AF5C0C80C3E}" presName="Name13" presStyleLbl="parChTrans1D2" presStyleIdx="2" presStyleCnt="4"/>
      <dgm:spPr/>
      <dgm:t>
        <a:bodyPr/>
        <a:lstStyle/>
        <a:p>
          <a:endParaRPr lang="pl-PL"/>
        </a:p>
      </dgm:t>
    </dgm:pt>
    <dgm:pt modelId="{4BA3930B-0EAC-4577-B162-8C437353738A}" type="pres">
      <dgm:prSet presAssocID="{B3B75801-CAD1-4829-94BA-E3ACC9E381E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EB51BA-B7B7-4540-A2D5-072F24BD3848}" type="pres">
      <dgm:prSet presAssocID="{2B19A570-DD2A-4156-976C-72F5A7367569}" presName="Name13" presStyleLbl="parChTrans1D2" presStyleIdx="3" presStyleCnt="4"/>
      <dgm:spPr/>
      <dgm:t>
        <a:bodyPr/>
        <a:lstStyle/>
        <a:p>
          <a:endParaRPr lang="pl-PL"/>
        </a:p>
      </dgm:t>
    </dgm:pt>
    <dgm:pt modelId="{BE4FF895-E767-4A0B-868A-783A39BE7957}" type="pres">
      <dgm:prSet presAssocID="{F59E08C1-F141-4CF8-850E-CBF54AB2D7D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47DEEF-13C9-450E-96DD-8714D4D1265B}" type="presOf" srcId="{F567058D-5EE0-445D-9189-A77FB28EA120}" destId="{FE9D7714-ABCB-4802-BE7C-52E32BD62897}" srcOrd="1" destOrd="0" presId="urn:microsoft.com/office/officeart/2005/8/layout/hierarchy3"/>
    <dgm:cxn modelId="{D89451B4-DC4D-4189-B935-6E1964C45556}" type="presOf" srcId="{D7A5C485-32FD-4E98-B46A-87B6283A4177}" destId="{8CC956D1-8C1D-4A3D-9523-4743067BDEE5}" srcOrd="0" destOrd="0" presId="urn:microsoft.com/office/officeart/2005/8/layout/hierarchy3"/>
    <dgm:cxn modelId="{2ED1AA01-C791-4F10-9E34-13B78BD36161}" type="presOf" srcId="{00ABE5E6-748C-464D-A5C0-5496A6E81CE4}" destId="{21156F01-6BD8-46AD-89FF-59DD0B55AF62}" srcOrd="0" destOrd="0" presId="urn:microsoft.com/office/officeart/2005/8/layout/hierarchy3"/>
    <dgm:cxn modelId="{DEE8AEFB-F84C-4D47-9002-B341F2712DF3}" type="presOf" srcId="{A3B78974-1641-481E-9E22-3149EB155523}" destId="{06EA8585-A9E6-47D7-BF19-2A61BBDF5400}" srcOrd="0" destOrd="0" presId="urn:microsoft.com/office/officeart/2005/8/layout/hierarchy3"/>
    <dgm:cxn modelId="{03576A19-A6BE-49EC-B31D-DAD5195B33EF}" srcId="{00ABE5E6-748C-464D-A5C0-5496A6E81CE4}" destId="{F567058D-5EE0-445D-9189-A77FB28EA120}" srcOrd="0" destOrd="0" parTransId="{5C27FB53-5CD8-40F9-8095-4ED64AD92A7A}" sibTransId="{729F994A-B5B1-488B-B0B3-4E957ADA726C}"/>
    <dgm:cxn modelId="{52AC2EA0-4257-4F97-9FB0-637B28B5DB29}" srcId="{F567058D-5EE0-445D-9189-A77FB28EA120}" destId="{54D7D7C9-A68F-445B-99A0-911A8D3EF56A}" srcOrd="1" destOrd="0" parTransId="{A3B78974-1641-481E-9E22-3149EB155523}" sibTransId="{56AC8B26-6330-43C7-AE05-8E2C10D40EDF}"/>
    <dgm:cxn modelId="{480DA07F-F323-4E8D-9C8F-C8B9EE49748B}" type="presOf" srcId="{2B19A570-DD2A-4156-976C-72F5A7367569}" destId="{1EEB51BA-B7B7-4540-A2D5-072F24BD3848}" srcOrd="0" destOrd="0" presId="urn:microsoft.com/office/officeart/2005/8/layout/hierarchy3"/>
    <dgm:cxn modelId="{7DDB0D50-1418-40B4-BE5A-4BDCFD31C950}" type="presOf" srcId="{8EB4C112-350F-423D-B17D-1C62F80BA02C}" destId="{1CC8F396-375F-4C84-B7CE-90ED8B0260AE}" srcOrd="0" destOrd="0" presId="urn:microsoft.com/office/officeart/2005/8/layout/hierarchy3"/>
    <dgm:cxn modelId="{5488B982-BD7F-4192-BADD-51AB7CD763F2}" type="presOf" srcId="{F567058D-5EE0-445D-9189-A77FB28EA120}" destId="{F00D088C-15C4-4305-ACEC-D2142DAC84A6}" srcOrd="0" destOrd="0" presId="urn:microsoft.com/office/officeart/2005/8/layout/hierarchy3"/>
    <dgm:cxn modelId="{4EC8973E-D604-406E-A61E-688513D51E5E}" srcId="{D7A5C485-32FD-4E98-B46A-87B6283A4177}" destId="{F59E08C1-F141-4CF8-850E-CBF54AB2D7D0}" srcOrd="1" destOrd="0" parTransId="{2B19A570-DD2A-4156-976C-72F5A7367569}" sibTransId="{2914B2F6-31C2-4D85-99CC-39F59BBC5A44}"/>
    <dgm:cxn modelId="{83C5C3A1-2602-4CC8-A8CE-EEB56AA8D523}" srcId="{F567058D-5EE0-445D-9189-A77FB28EA120}" destId="{4942DA31-1E88-4111-A1F6-E542227295DC}" srcOrd="0" destOrd="0" parTransId="{8EB4C112-350F-423D-B17D-1C62F80BA02C}" sibTransId="{1FF848A7-F8E7-4C2D-8084-5D03BE2F5DC8}"/>
    <dgm:cxn modelId="{8ACA47FA-15AD-4E7D-8B77-684FADF07FF9}" srcId="{00ABE5E6-748C-464D-A5C0-5496A6E81CE4}" destId="{D7A5C485-32FD-4E98-B46A-87B6283A4177}" srcOrd="1" destOrd="0" parTransId="{5140980A-6C51-4FA5-AD37-AE26D090D59D}" sibTransId="{52558B8C-09A8-43EB-B9C2-6D2927D9550E}"/>
    <dgm:cxn modelId="{3C1E6880-0C66-4160-A196-5D9B33D205F3}" srcId="{D7A5C485-32FD-4E98-B46A-87B6283A4177}" destId="{B3B75801-CAD1-4829-94BA-E3ACC9E381E8}" srcOrd="0" destOrd="0" parTransId="{B6406A8C-A6C8-4506-B3C8-4AF5C0C80C3E}" sibTransId="{A9FB8058-EAB0-400E-8A95-D98E4D4E97B6}"/>
    <dgm:cxn modelId="{AF7816B5-E691-4116-8D22-F871CD3AC9DC}" type="presOf" srcId="{4942DA31-1E88-4111-A1F6-E542227295DC}" destId="{621DA9C4-E2E6-4A48-9508-41DFE9CEB80A}" srcOrd="0" destOrd="0" presId="urn:microsoft.com/office/officeart/2005/8/layout/hierarchy3"/>
    <dgm:cxn modelId="{A298C554-C816-4B5F-A5EF-33D523AC57AF}" type="presOf" srcId="{B6406A8C-A6C8-4506-B3C8-4AF5C0C80C3E}" destId="{675186F4-ECE6-4CF3-B9A3-DB5B7AB31B2C}" srcOrd="0" destOrd="0" presId="urn:microsoft.com/office/officeart/2005/8/layout/hierarchy3"/>
    <dgm:cxn modelId="{95139C2C-34B4-4FE4-90FA-5D605B5848F4}" type="presOf" srcId="{B3B75801-CAD1-4829-94BA-E3ACC9E381E8}" destId="{4BA3930B-0EAC-4577-B162-8C437353738A}" srcOrd="0" destOrd="0" presId="urn:microsoft.com/office/officeart/2005/8/layout/hierarchy3"/>
    <dgm:cxn modelId="{2B89AA57-2BBF-4B6B-A489-C684DAD9CD32}" type="presOf" srcId="{54D7D7C9-A68F-445B-99A0-911A8D3EF56A}" destId="{52D81EE5-FD29-4710-BEEA-D413E0E4B0C1}" srcOrd="0" destOrd="0" presId="urn:microsoft.com/office/officeart/2005/8/layout/hierarchy3"/>
    <dgm:cxn modelId="{EBD30333-25D5-4E50-ABA0-1825B6CB6A07}" type="presOf" srcId="{D7A5C485-32FD-4E98-B46A-87B6283A4177}" destId="{68BC5223-ECA5-4F6C-ABDF-EC0CB79F994A}" srcOrd="1" destOrd="0" presId="urn:microsoft.com/office/officeart/2005/8/layout/hierarchy3"/>
    <dgm:cxn modelId="{4828BDE9-4992-4249-B187-B6702266D946}" type="presOf" srcId="{F59E08C1-F141-4CF8-850E-CBF54AB2D7D0}" destId="{BE4FF895-E767-4A0B-868A-783A39BE7957}" srcOrd="0" destOrd="0" presId="urn:microsoft.com/office/officeart/2005/8/layout/hierarchy3"/>
    <dgm:cxn modelId="{227842AC-E461-455F-9D48-E4C0A0F24E36}" type="presParOf" srcId="{21156F01-6BD8-46AD-89FF-59DD0B55AF62}" destId="{1AF7211B-B1FC-4906-8C0E-E022427A8F50}" srcOrd="0" destOrd="0" presId="urn:microsoft.com/office/officeart/2005/8/layout/hierarchy3"/>
    <dgm:cxn modelId="{500133B0-AAF6-41F9-AA71-03AEC875F5D6}" type="presParOf" srcId="{1AF7211B-B1FC-4906-8C0E-E022427A8F50}" destId="{7FEFC54F-3539-4672-9022-A17A8F76C3AE}" srcOrd="0" destOrd="0" presId="urn:microsoft.com/office/officeart/2005/8/layout/hierarchy3"/>
    <dgm:cxn modelId="{748ED030-8BF9-4839-A7F5-51A753F2DC19}" type="presParOf" srcId="{7FEFC54F-3539-4672-9022-A17A8F76C3AE}" destId="{F00D088C-15C4-4305-ACEC-D2142DAC84A6}" srcOrd="0" destOrd="0" presId="urn:microsoft.com/office/officeart/2005/8/layout/hierarchy3"/>
    <dgm:cxn modelId="{8EC8C1A2-A141-4882-801B-6220F11C2269}" type="presParOf" srcId="{7FEFC54F-3539-4672-9022-A17A8F76C3AE}" destId="{FE9D7714-ABCB-4802-BE7C-52E32BD62897}" srcOrd="1" destOrd="0" presId="urn:microsoft.com/office/officeart/2005/8/layout/hierarchy3"/>
    <dgm:cxn modelId="{49FF64E4-1B53-4872-A8FC-FC343425B113}" type="presParOf" srcId="{1AF7211B-B1FC-4906-8C0E-E022427A8F50}" destId="{E6C4C17D-1A45-41E0-9AA7-AA4D0784D454}" srcOrd="1" destOrd="0" presId="urn:microsoft.com/office/officeart/2005/8/layout/hierarchy3"/>
    <dgm:cxn modelId="{ACD253BD-A763-41EE-97F7-D9894F366B85}" type="presParOf" srcId="{E6C4C17D-1A45-41E0-9AA7-AA4D0784D454}" destId="{1CC8F396-375F-4C84-B7CE-90ED8B0260AE}" srcOrd="0" destOrd="0" presId="urn:microsoft.com/office/officeart/2005/8/layout/hierarchy3"/>
    <dgm:cxn modelId="{5FAE6C03-6D0A-4690-B100-13F68ADC1F06}" type="presParOf" srcId="{E6C4C17D-1A45-41E0-9AA7-AA4D0784D454}" destId="{621DA9C4-E2E6-4A48-9508-41DFE9CEB80A}" srcOrd="1" destOrd="0" presId="urn:microsoft.com/office/officeart/2005/8/layout/hierarchy3"/>
    <dgm:cxn modelId="{4EC345BF-3817-4036-A907-FDB32F116919}" type="presParOf" srcId="{E6C4C17D-1A45-41E0-9AA7-AA4D0784D454}" destId="{06EA8585-A9E6-47D7-BF19-2A61BBDF5400}" srcOrd="2" destOrd="0" presId="urn:microsoft.com/office/officeart/2005/8/layout/hierarchy3"/>
    <dgm:cxn modelId="{C23983FB-C43E-41EE-8CB1-CFBA42B47BD2}" type="presParOf" srcId="{E6C4C17D-1A45-41E0-9AA7-AA4D0784D454}" destId="{52D81EE5-FD29-4710-BEEA-D413E0E4B0C1}" srcOrd="3" destOrd="0" presId="urn:microsoft.com/office/officeart/2005/8/layout/hierarchy3"/>
    <dgm:cxn modelId="{328FAB4D-4123-47D1-A067-992886936B88}" type="presParOf" srcId="{21156F01-6BD8-46AD-89FF-59DD0B55AF62}" destId="{A244F1BD-6139-438C-A722-A32CA918031E}" srcOrd="1" destOrd="0" presId="urn:microsoft.com/office/officeart/2005/8/layout/hierarchy3"/>
    <dgm:cxn modelId="{2F83D5CC-24AF-4B9E-8311-89511182E5A9}" type="presParOf" srcId="{A244F1BD-6139-438C-A722-A32CA918031E}" destId="{37F8BA3A-1F6F-445B-8EB8-F33153C217AC}" srcOrd="0" destOrd="0" presId="urn:microsoft.com/office/officeart/2005/8/layout/hierarchy3"/>
    <dgm:cxn modelId="{2E3D9D4C-AFF8-42ED-AF0B-D1B94926A416}" type="presParOf" srcId="{37F8BA3A-1F6F-445B-8EB8-F33153C217AC}" destId="{8CC956D1-8C1D-4A3D-9523-4743067BDEE5}" srcOrd="0" destOrd="0" presId="urn:microsoft.com/office/officeart/2005/8/layout/hierarchy3"/>
    <dgm:cxn modelId="{69304D9D-283A-4894-A3FF-0C083D455C61}" type="presParOf" srcId="{37F8BA3A-1F6F-445B-8EB8-F33153C217AC}" destId="{68BC5223-ECA5-4F6C-ABDF-EC0CB79F994A}" srcOrd="1" destOrd="0" presId="urn:microsoft.com/office/officeart/2005/8/layout/hierarchy3"/>
    <dgm:cxn modelId="{A77BB492-A20C-45E0-B449-B98EE32EA347}" type="presParOf" srcId="{A244F1BD-6139-438C-A722-A32CA918031E}" destId="{1382E80C-BC9E-4238-BA67-303E166851AF}" srcOrd="1" destOrd="0" presId="urn:microsoft.com/office/officeart/2005/8/layout/hierarchy3"/>
    <dgm:cxn modelId="{B616B4FE-1DC7-4A2B-B56D-B9B43B5797F3}" type="presParOf" srcId="{1382E80C-BC9E-4238-BA67-303E166851AF}" destId="{675186F4-ECE6-4CF3-B9A3-DB5B7AB31B2C}" srcOrd="0" destOrd="0" presId="urn:microsoft.com/office/officeart/2005/8/layout/hierarchy3"/>
    <dgm:cxn modelId="{D34DFE03-150C-48CB-926D-D1C3CBC2977E}" type="presParOf" srcId="{1382E80C-BC9E-4238-BA67-303E166851AF}" destId="{4BA3930B-0EAC-4577-B162-8C437353738A}" srcOrd="1" destOrd="0" presId="urn:microsoft.com/office/officeart/2005/8/layout/hierarchy3"/>
    <dgm:cxn modelId="{D6816E8F-EFC9-4B81-87FF-905A309400BF}" type="presParOf" srcId="{1382E80C-BC9E-4238-BA67-303E166851AF}" destId="{1EEB51BA-B7B7-4540-A2D5-072F24BD3848}" srcOrd="2" destOrd="0" presId="urn:microsoft.com/office/officeart/2005/8/layout/hierarchy3"/>
    <dgm:cxn modelId="{6B361BB4-08CF-4DF2-B27C-D3EF44A558B7}" type="presParOf" srcId="{1382E80C-BC9E-4238-BA67-303E166851AF}" destId="{BE4FF895-E767-4A0B-868A-783A39BE795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88807F-FB05-4151-8E68-C308A82146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68E8A56-FE9B-41B1-87FD-5DB02DC1EBE4}">
      <dgm:prSet phldrT="[Tekst]"/>
      <dgm:spPr/>
      <dgm:t>
        <a:bodyPr/>
        <a:lstStyle/>
        <a:p>
          <a:r>
            <a:rPr lang="pl-PL" dirty="0" smtClean="0"/>
            <a:t>Anglia – monarchia parlamentarna </a:t>
          </a:r>
          <a:endParaRPr lang="pl-PL" dirty="0"/>
        </a:p>
      </dgm:t>
    </dgm:pt>
    <dgm:pt modelId="{E3EC6C70-9E4B-4EF9-BCAE-1C856DF4D992}" type="parTrans" cxnId="{DFE61E60-AE99-4A74-8BA7-DE1DCEF4EF48}">
      <dgm:prSet/>
      <dgm:spPr/>
      <dgm:t>
        <a:bodyPr/>
        <a:lstStyle/>
        <a:p>
          <a:endParaRPr lang="pl-PL"/>
        </a:p>
      </dgm:t>
    </dgm:pt>
    <dgm:pt modelId="{AED261B6-8BD0-4DB6-8B98-A0A5CC96EE87}" type="sibTrans" cxnId="{DFE61E60-AE99-4A74-8BA7-DE1DCEF4EF48}">
      <dgm:prSet/>
      <dgm:spPr/>
      <dgm:t>
        <a:bodyPr/>
        <a:lstStyle/>
        <a:p>
          <a:endParaRPr lang="pl-PL"/>
        </a:p>
      </dgm:t>
    </dgm:pt>
    <dgm:pt modelId="{173B87E7-BA57-4ED5-984C-C4E80C712AF1}">
      <dgm:prSet phldrT="[Tekst]"/>
      <dgm:spPr/>
      <dgm:t>
        <a:bodyPr/>
        <a:lstStyle/>
        <a:p>
          <a:r>
            <a:rPr lang="pl-PL" dirty="0" smtClean="0"/>
            <a:t>Organizacja władzy</a:t>
          </a:r>
          <a:endParaRPr lang="pl-PL" dirty="0"/>
        </a:p>
      </dgm:t>
    </dgm:pt>
    <dgm:pt modelId="{0B95BB4C-91E0-49D8-8514-2F9AFADBA23C}" type="parTrans" cxnId="{027DBD0B-4F7C-46DA-A2C7-4EA6A31C1457}">
      <dgm:prSet/>
      <dgm:spPr/>
      <dgm:t>
        <a:bodyPr/>
        <a:lstStyle/>
        <a:p>
          <a:endParaRPr lang="pl-PL"/>
        </a:p>
      </dgm:t>
    </dgm:pt>
    <dgm:pt modelId="{62B33874-769D-4096-9556-AAE9F6947069}" type="sibTrans" cxnId="{027DBD0B-4F7C-46DA-A2C7-4EA6A31C1457}">
      <dgm:prSet/>
      <dgm:spPr/>
      <dgm:t>
        <a:bodyPr/>
        <a:lstStyle/>
        <a:p>
          <a:endParaRPr lang="pl-PL"/>
        </a:p>
      </dgm:t>
    </dgm:pt>
    <dgm:pt modelId="{93076362-B17B-4A0E-8293-DF0725A4623C}">
      <dgm:prSet phldrT="[Tekst]"/>
      <dgm:spPr/>
      <dgm:t>
        <a:bodyPr/>
        <a:lstStyle/>
        <a:p>
          <a:r>
            <a:rPr lang="pl-PL" b="1" dirty="0" smtClean="0"/>
            <a:t>Król</a:t>
          </a:r>
          <a:r>
            <a:rPr lang="pl-PL" dirty="0" smtClean="0"/>
            <a:t> miał ograniczoną władzę, podlegał prawu i powoływał ministrów</a:t>
          </a:r>
        </a:p>
        <a:p>
          <a:r>
            <a:rPr lang="pl-PL" b="1" dirty="0" smtClean="0"/>
            <a:t>Urzędnicy i ministrowie </a:t>
          </a:r>
          <a:r>
            <a:rPr lang="pl-PL" dirty="0" smtClean="0"/>
            <a:t>odpowiedzialni przed parlamentem.</a:t>
          </a:r>
          <a:endParaRPr lang="pl-PL" dirty="0"/>
        </a:p>
      </dgm:t>
    </dgm:pt>
    <dgm:pt modelId="{C0CFCE5B-9E8E-49C0-A6B2-64C936CF739D}" type="parTrans" cxnId="{529B5321-017D-4117-962D-31E22F0CDA33}">
      <dgm:prSet/>
      <dgm:spPr/>
      <dgm:t>
        <a:bodyPr/>
        <a:lstStyle/>
        <a:p>
          <a:endParaRPr lang="pl-PL"/>
        </a:p>
      </dgm:t>
    </dgm:pt>
    <dgm:pt modelId="{01D554E6-0218-4DF2-B53D-0B4BE3BF06B2}" type="sibTrans" cxnId="{529B5321-017D-4117-962D-31E22F0CDA33}">
      <dgm:prSet/>
      <dgm:spPr/>
      <dgm:t>
        <a:bodyPr/>
        <a:lstStyle/>
        <a:p>
          <a:endParaRPr lang="pl-PL"/>
        </a:p>
      </dgm:t>
    </dgm:pt>
    <dgm:pt modelId="{42A2C3D4-9B78-4DFD-8875-BBFCC3B20550}">
      <dgm:prSet phldrT="[Tekst]"/>
      <dgm:spPr/>
      <dgm:t>
        <a:bodyPr/>
        <a:lstStyle/>
        <a:p>
          <a:r>
            <a:rPr lang="pl-PL" b="1" dirty="0" smtClean="0"/>
            <a:t>Parlament – Izba Lordów i Izba Gmin</a:t>
          </a:r>
          <a:r>
            <a:rPr lang="pl-PL" dirty="0" smtClean="0"/>
            <a:t>. Decydował o finansach i prowadzeniu wojen oraz  organizacji armii.</a:t>
          </a:r>
          <a:endParaRPr lang="pl-PL" dirty="0"/>
        </a:p>
      </dgm:t>
    </dgm:pt>
    <dgm:pt modelId="{69791625-5B2C-4E34-8503-2A1B1D5828F4}" type="parTrans" cxnId="{5357DDD4-3BFD-4050-AD13-51B33BC21B45}">
      <dgm:prSet/>
      <dgm:spPr/>
      <dgm:t>
        <a:bodyPr/>
        <a:lstStyle/>
        <a:p>
          <a:endParaRPr lang="pl-PL"/>
        </a:p>
      </dgm:t>
    </dgm:pt>
    <dgm:pt modelId="{08D2747C-A466-4045-BC53-19282E6632F6}" type="sibTrans" cxnId="{5357DDD4-3BFD-4050-AD13-51B33BC21B45}">
      <dgm:prSet/>
      <dgm:spPr/>
      <dgm:t>
        <a:bodyPr/>
        <a:lstStyle/>
        <a:p>
          <a:endParaRPr lang="pl-PL"/>
        </a:p>
      </dgm:t>
    </dgm:pt>
    <dgm:pt modelId="{3087E291-32EB-4B6C-88C9-B96AC6471548}">
      <dgm:prSet phldrT="[Tekst]"/>
      <dgm:spPr/>
      <dgm:t>
        <a:bodyPr/>
        <a:lstStyle/>
        <a:p>
          <a:r>
            <a:rPr lang="pl-PL" dirty="0" smtClean="0"/>
            <a:t>Społeczeństwo</a:t>
          </a:r>
          <a:endParaRPr lang="pl-PL" dirty="0"/>
        </a:p>
      </dgm:t>
    </dgm:pt>
    <dgm:pt modelId="{F39A449D-F49B-42DE-89EE-4D91D4D74BD5}" type="parTrans" cxnId="{6C04E5AD-16FF-4DE5-B79A-06643AA8E8DF}">
      <dgm:prSet/>
      <dgm:spPr/>
      <dgm:t>
        <a:bodyPr/>
        <a:lstStyle/>
        <a:p>
          <a:endParaRPr lang="pl-PL"/>
        </a:p>
      </dgm:t>
    </dgm:pt>
    <dgm:pt modelId="{81B48D76-612E-4082-BC05-BB01176F3D54}" type="sibTrans" cxnId="{6C04E5AD-16FF-4DE5-B79A-06643AA8E8DF}">
      <dgm:prSet/>
      <dgm:spPr/>
      <dgm:t>
        <a:bodyPr/>
        <a:lstStyle/>
        <a:p>
          <a:endParaRPr lang="pl-PL"/>
        </a:p>
      </dgm:t>
    </dgm:pt>
    <dgm:pt modelId="{EEA28AA3-5838-445B-8974-C22F197EC763}">
      <dgm:prSet phldrT="[Tekst]"/>
      <dgm:spPr/>
      <dgm:t>
        <a:bodyPr/>
        <a:lstStyle/>
        <a:p>
          <a:r>
            <a:rPr lang="pl-PL" dirty="0" smtClean="0"/>
            <a:t>Zróżnicowane pod względem majątkowym i ekonomicznym ale zrównane w prawach osobistych. Obywatele mogli królowi wypowiedzieć posłuszeństwo.</a:t>
          </a:r>
          <a:endParaRPr lang="pl-PL" dirty="0"/>
        </a:p>
      </dgm:t>
    </dgm:pt>
    <dgm:pt modelId="{E2458D2E-D24D-4C22-8117-839F01631D76}" type="parTrans" cxnId="{0CEE0FB1-E0F4-43C8-9FC4-868C3F032D30}">
      <dgm:prSet/>
      <dgm:spPr/>
      <dgm:t>
        <a:bodyPr/>
        <a:lstStyle/>
        <a:p>
          <a:endParaRPr lang="pl-PL"/>
        </a:p>
      </dgm:t>
    </dgm:pt>
    <dgm:pt modelId="{95D9DA96-27FF-4885-8FB1-77E0611812B5}" type="sibTrans" cxnId="{0CEE0FB1-E0F4-43C8-9FC4-868C3F032D30}">
      <dgm:prSet/>
      <dgm:spPr/>
      <dgm:t>
        <a:bodyPr/>
        <a:lstStyle/>
        <a:p>
          <a:endParaRPr lang="pl-PL"/>
        </a:p>
      </dgm:t>
    </dgm:pt>
    <dgm:pt modelId="{6B528864-B20C-4DC6-90BB-1C2764BFA6E8}" type="pres">
      <dgm:prSet presAssocID="{E388807F-FB05-4151-8E68-C308A82146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245C858-1B43-4974-80F3-A53B512DDC6E}" type="pres">
      <dgm:prSet presAssocID="{968E8A56-FE9B-41B1-87FD-5DB02DC1EBE4}" presName="hierRoot1" presStyleCnt="0"/>
      <dgm:spPr/>
    </dgm:pt>
    <dgm:pt modelId="{6BCE4F72-E566-4800-BAAB-36FD259AB023}" type="pres">
      <dgm:prSet presAssocID="{968E8A56-FE9B-41B1-87FD-5DB02DC1EBE4}" presName="composite" presStyleCnt="0"/>
      <dgm:spPr/>
    </dgm:pt>
    <dgm:pt modelId="{9383331A-696C-47B8-9DF9-715CDD03F5BF}" type="pres">
      <dgm:prSet presAssocID="{968E8A56-FE9B-41B1-87FD-5DB02DC1EBE4}" presName="background" presStyleLbl="node0" presStyleIdx="0" presStyleCnt="1"/>
      <dgm:spPr/>
    </dgm:pt>
    <dgm:pt modelId="{723BB6B0-1CA2-44D7-9E62-276D3EF3E964}" type="pres">
      <dgm:prSet presAssocID="{968E8A56-FE9B-41B1-87FD-5DB02DC1EBE4}" presName="text" presStyleLbl="fgAcc0" presStyleIdx="0" presStyleCnt="1" custLinFactNeighborX="-2710" custLinFactNeighborY="273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419438B-4EDD-4D13-8811-429C550E5AB3}" type="pres">
      <dgm:prSet presAssocID="{968E8A56-FE9B-41B1-87FD-5DB02DC1EBE4}" presName="hierChild2" presStyleCnt="0"/>
      <dgm:spPr/>
    </dgm:pt>
    <dgm:pt modelId="{FB98FFF2-2205-46C4-AA4E-9A6D5903E6AC}" type="pres">
      <dgm:prSet presAssocID="{0B95BB4C-91E0-49D8-8514-2F9AFADBA23C}" presName="Name10" presStyleLbl="parChTrans1D2" presStyleIdx="0" presStyleCnt="2"/>
      <dgm:spPr/>
      <dgm:t>
        <a:bodyPr/>
        <a:lstStyle/>
        <a:p>
          <a:endParaRPr lang="pl-PL"/>
        </a:p>
      </dgm:t>
    </dgm:pt>
    <dgm:pt modelId="{4EB29054-1771-4C26-B87F-0396BA4519C2}" type="pres">
      <dgm:prSet presAssocID="{173B87E7-BA57-4ED5-984C-C4E80C712AF1}" presName="hierRoot2" presStyleCnt="0"/>
      <dgm:spPr/>
    </dgm:pt>
    <dgm:pt modelId="{B260E843-E3E8-4E24-B04E-5A39C87D2C03}" type="pres">
      <dgm:prSet presAssocID="{173B87E7-BA57-4ED5-984C-C4E80C712AF1}" presName="composite2" presStyleCnt="0"/>
      <dgm:spPr/>
    </dgm:pt>
    <dgm:pt modelId="{B11E02D2-8F8E-4058-A38C-ABB42FD5AA7D}" type="pres">
      <dgm:prSet presAssocID="{173B87E7-BA57-4ED5-984C-C4E80C712AF1}" presName="background2" presStyleLbl="node2" presStyleIdx="0" presStyleCnt="2"/>
      <dgm:spPr/>
    </dgm:pt>
    <dgm:pt modelId="{6A4B71B0-6FF8-41DA-AE97-4E6E8B0D9125}" type="pres">
      <dgm:prSet presAssocID="{173B87E7-BA57-4ED5-984C-C4E80C712AF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439E35C-242E-433D-8D74-4CE466D9E375}" type="pres">
      <dgm:prSet presAssocID="{173B87E7-BA57-4ED5-984C-C4E80C712AF1}" presName="hierChild3" presStyleCnt="0"/>
      <dgm:spPr/>
    </dgm:pt>
    <dgm:pt modelId="{62A9B110-543A-496C-B55B-CD0FAA9823EB}" type="pres">
      <dgm:prSet presAssocID="{C0CFCE5B-9E8E-49C0-A6B2-64C936CF739D}" presName="Name17" presStyleLbl="parChTrans1D3" presStyleIdx="0" presStyleCnt="3"/>
      <dgm:spPr/>
      <dgm:t>
        <a:bodyPr/>
        <a:lstStyle/>
        <a:p>
          <a:endParaRPr lang="pl-PL"/>
        </a:p>
      </dgm:t>
    </dgm:pt>
    <dgm:pt modelId="{8E686123-2A12-4378-A3EF-5099EE6A6FF2}" type="pres">
      <dgm:prSet presAssocID="{93076362-B17B-4A0E-8293-DF0725A4623C}" presName="hierRoot3" presStyleCnt="0"/>
      <dgm:spPr/>
    </dgm:pt>
    <dgm:pt modelId="{72965609-4D47-4D0C-B191-B87AA813E525}" type="pres">
      <dgm:prSet presAssocID="{93076362-B17B-4A0E-8293-DF0725A4623C}" presName="composite3" presStyleCnt="0"/>
      <dgm:spPr/>
    </dgm:pt>
    <dgm:pt modelId="{BE97F26C-1CDD-4303-B31D-6116E6059722}" type="pres">
      <dgm:prSet presAssocID="{93076362-B17B-4A0E-8293-DF0725A4623C}" presName="background3" presStyleLbl="node3" presStyleIdx="0" presStyleCnt="3"/>
      <dgm:spPr/>
    </dgm:pt>
    <dgm:pt modelId="{1E85F0E6-1DCE-4F12-8D87-5B6E26F0F510}" type="pres">
      <dgm:prSet presAssocID="{93076362-B17B-4A0E-8293-DF0725A4623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BFF5FD2-1F9C-476C-B293-078CDEBB9A8E}" type="pres">
      <dgm:prSet presAssocID="{93076362-B17B-4A0E-8293-DF0725A4623C}" presName="hierChild4" presStyleCnt="0"/>
      <dgm:spPr/>
    </dgm:pt>
    <dgm:pt modelId="{95842AE3-1BC9-4E04-8C0F-847FAAC9CABA}" type="pres">
      <dgm:prSet presAssocID="{69791625-5B2C-4E34-8503-2A1B1D5828F4}" presName="Name17" presStyleLbl="parChTrans1D3" presStyleIdx="1" presStyleCnt="3"/>
      <dgm:spPr/>
      <dgm:t>
        <a:bodyPr/>
        <a:lstStyle/>
        <a:p>
          <a:endParaRPr lang="pl-PL"/>
        </a:p>
      </dgm:t>
    </dgm:pt>
    <dgm:pt modelId="{BFCFCFBC-31A5-47BB-8A85-A79AB4E471FD}" type="pres">
      <dgm:prSet presAssocID="{42A2C3D4-9B78-4DFD-8875-BBFCC3B20550}" presName="hierRoot3" presStyleCnt="0"/>
      <dgm:spPr/>
    </dgm:pt>
    <dgm:pt modelId="{592884E3-80AF-4A6A-9AC2-B2CF751F72D8}" type="pres">
      <dgm:prSet presAssocID="{42A2C3D4-9B78-4DFD-8875-BBFCC3B20550}" presName="composite3" presStyleCnt="0"/>
      <dgm:spPr/>
    </dgm:pt>
    <dgm:pt modelId="{721EBE9D-222F-4F61-8119-18439B9E37B0}" type="pres">
      <dgm:prSet presAssocID="{42A2C3D4-9B78-4DFD-8875-BBFCC3B20550}" presName="background3" presStyleLbl="node3" presStyleIdx="1" presStyleCnt="3"/>
      <dgm:spPr/>
    </dgm:pt>
    <dgm:pt modelId="{512466A5-1785-4958-9269-E13A28027EF0}" type="pres">
      <dgm:prSet presAssocID="{42A2C3D4-9B78-4DFD-8875-BBFCC3B2055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78FF009-B929-4A9A-8F08-E18838629183}" type="pres">
      <dgm:prSet presAssocID="{42A2C3D4-9B78-4DFD-8875-BBFCC3B20550}" presName="hierChild4" presStyleCnt="0"/>
      <dgm:spPr/>
    </dgm:pt>
    <dgm:pt modelId="{5DF05FAA-B8F3-4487-BA2F-8B2A043A11F8}" type="pres">
      <dgm:prSet presAssocID="{F39A449D-F49B-42DE-89EE-4D91D4D74BD5}" presName="Name10" presStyleLbl="parChTrans1D2" presStyleIdx="1" presStyleCnt="2"/>
      <dgm:spPr/>
      <dgm:t>
        <a:bodyPr/>
        <a:lstStyle/>
        <a:p>
          <a:endParaRPr lang="pl-PL"/>
        </a:p>
      </dgm:t>
    </dgm:pt>
    <dgm:pt modelId="{88788395-ACEF-404A-B4ED-4C74BD73ADA0}" type="pres">
      <dgm:prSet presAssocID="{3087E291-32EB-4B6C-88C9-B96AC6471548}" presName="hierRoot2" presStyleCnt="0"/>
      <dgm:spPr/>
    </dgm:pt>
    <dgm:pt modelId="{65EFC756-9AE5-4A95-B84F-593ECFEEAB08}" type="pres">
      <dgm:prSet presAssocID="{3087E291-32EB-4B6C-88C9-B96AC6471548}" presName="composite2" presStyleCnt="0"/>
      <dgm:spPr/>
    </dgm:pt>
    <dgm:pt modelId="{939A791E-5045-4EDD-95EA-D6DABA200D24}" type="pres">
      <dgm:prSet presAssocID="{3087E291-32EB-4B6C-88C9-B96AC6471548}" presName="background2" presStyleLbl="node2" presStyleIdx="1" presStyleCnt="2"/>
      <dgm:spPr/>
    </dgm:pt>
    <dgm:pt modelId="{A8E7FFE1-D719-4335-9292-56E89FF7492A}" type="pres">
      <dgm:prSet presAssocID="{3087E291-32EB-4B6C-88C9-B96AC647154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70162B3-2BE4-4ABD-BE44-3BC58284F442}" type="pres">
      <dgm:prSet presAssocID="{3087E291-32EB-4B6C-88C9-B96AC6471548}" presName="hierChild3" presStyleCnt="0"/>
      <dgm:spPr/>
    </dgm:pt>
    <dgm:pt modelId="{D8C765DC-95DC-46C3-88A0-0C3800138381}" type="pres">
      <dgm:prSet presAssocID="{E2458D2E-D24D-4C22-8117-839F01631D76}" presName="Name17" presStyleLbl="parChTrans1D3" presStyleIdx="2" presStyleCnt="3"/>
      <dgm:spPr/>
      <dgm:t>
        <a:bodyPr/>
        <a:lstStyle/>
        <a:p>
          <a:endParaRPr lang="pl-PL"/>
        </a:p>
      </dgm:t>
    </dgm:pt>
    <dgm:pt modelId="{4AF8FF83-9C07-40AF-853E-528174B26FED}" type="pres">
      <dgm:prSet presAssocID="{EEA28AA3-5838-445B-8974-C22F197EC763}" presName="hierRoot3" presStyleCnt="0"/>
      <dgm:spPr/>
    </dgm:pt>
    <dgm:pt modelId="{294A10F9-C4B1-45B5-8101-C7C8376BECE0}" type="pres">
      <dgm:prSet presAssocID="{EEA28AA3-5838-445B-8974-C22F197EC763}" presName="composite3" presStyleCnt="0"/>
      <dgm:spPr/>
    </dgm:pt>
    <dgm:pt modelId="{0DBEF7D2-C86D-4918-9B32-60D704DB00C9}" type="pres">
      <dgm:prSet presAssocID="{EEA28AA3-5838-445B-8974-C22F197EC763}" presName="background3" presStyleLbl="node3" presStyleIdx="2" presStyleCnt="3"/>
      <dgm:spPr/>
    </dgm:pt>
    <dgm:pt modelId="{FF469855-A567-42B7-ADAA-A66D3DD238E2}" type="pres">
      <dgm:prSet presAssocID="{EEA28AA3-5838-445B-8974-C22F197EC763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093201-643C-4427-B7DA-9A4235E9BAB9}" type="pres">
      <dgm:prSet presAssocID="{EEA28AA3-5838-445B-8974-C22F197EC763}" presName="hierChild4" presStyleCnt="0"/>
      <dgm:spPr/>
    </dgm:pt>
  </dgm:ptLst>
  <dgm:cxnLst>
    <dgm:cxn modelId="{BE157C86-D4E6-49FC-802C-76ABBDEF13D5}" type="presOf" srcId="{968E8A56-FE9B-41B1-87FD-5DB02DC1EBE4}" destId="{723BB6B0-1CA2-44D7-9E62-276D3EF3E964}" srcOrd="0" destOrd="0" presId="urn:microsoft.com/office/officeart/2005/8/layout/hierarchy1"/>
    <dgm:cxn modelId="{6FBB4E17-C44B-4E3C-949E-493E320B03FB}" type="presOf" srcId="{3087E291-32EB-4B6C-88C9-B96AC6471548}" destId="{A8E7FFE1-D719-4335-9292-56E89FF7492A}" srcOrd="0" destOrd="0" presId="urn:microsoft.com/office/officeart/2005/8/layout/hierarchy1"/>
    <dgm:cxn modelId="{26A85A29-804D-4667-AF12-4C33E5133B2D}" type="presOf" srcId="{69791625-5B2C-4E34-8503-2A1B1D5828F4}" destId="{95842AE3-1BC9-4E04-8C0F-847FAAC9CABA}" srcOrd="0" destOrd="0" presId="urn:microsoft.com/office/officeart/2005/8/layout/hierarchy1"/>
    <dgm:cxn modelId="{C78261AC-56CB-48F1-A0EB-239789986E76}" type="presOf" srcId="{0B95BB4C-91E0-49D8-8514-2F9AFADBA23C}" destId="{FB98FFF2-2205-46C4-AA4E-9A6D5903E6AC}" srcOrd="0" destOrd="0" presId="urn:microsoft.com/office/officeart/2005/8/layout/hierarchy1"/>
    <dgm:cxn modelId="{529B5321-017D-4117-962D-31E22F0CDA33}" srcId="{173B87E7-BA57-4ED5-984C-C4E80C712AF1}" destId="{93076362-B17B-4A0E-8293-DF0725A4623C}" srcOrd="0" destOrd="0" parTransId="{C0CFCE5B-9E8E-49C0-A6B2-64C936CF739D}" sibTransId="{01D554E6-0218-4DF2-B53D-0B4BE3BF06B2}"/>
    <dgm:cxn modelId="{30B7AA63-EC17-4348-BA39-D4EFFA918F32}" type="presOf" srcId="{EEA28AA3-5838-445B-8974-C22F197EC763}" destId="{FF469855-A567-42B7-ADAA-A66D3DD238E2}" srcOrd="0" destOrd="0" presId="urn:microsoft.com/office/officeart/2005/8/layout/hierarchy1"/>
    <dgm:cxn modelId="{5357DDD4-3BFD-4050-AD13-51B33BC21B45}" srcId="{173B87E7-BA57-4ED5-984C-C4E80C712AF1}" destId="{42A2C3D4-9B78-4DFD-8875-BBFCC3B20550}" srcOrd="1" destOrd="0" parTransId="{69791625-5B2C-4E34-8503-2A1B1D5828F4}" sibTransId="{08D2747C-A466-4045-BC53-19282E6632F6}"/>
    <dgm:cxn modelId="{C28A5BD1-8CD6-487D-ADE6-939A88E11147}" type="presOf" srcId="{173B87E7-BA57-4ED5-984C-C4E80C712AF1}" destId="{6A4B71B0-6FF8-41DA-AE97-4E6E8B0D9125}" srcOrd="0" destOrd="0" presId="urn:microsoft.com/office/officeart/2005/8/layout/hierarchy1"/>
    <dgm:cxn modelId="{DFE61E60-AE99-4A74-8BA7-DE1DCEF4EF48}" srcId="{E388807F-FB05-4151-8E68-C308A82146C3}" destId="{968E8A56-FE9B-41B1-87FD-5DB02DC1EBE4}" srcOrd="0" destOrd="0" parTransId="{E3EC6C70-9E4B-4EF9-BCAE-1C856DF4D992}" sibTransId="{AED261B6-8BD0-4DB6-8B98-A0A5CC96EE87}"/>
    <dgm:cxn modelId="{0CEE0FB1-E0F4-43C8-9FC4-868C3F032D30}" srcId="{3087E291-32EB-4B6C-88C9-B96AC6471548}" destId="{EEA28AA3-5838-445B-8974-C22F197EC763}" srcOrd="0" destOrd="0" parTransId="{E2458D2E-D24D-4C22-8117-839F01631D76}" sibTransId="{95D9DA96-27FF-4885-8FB1-77E0611812B5}"/>
    <dgm:cxn modelId="{54C2F6BE-626D-457B-927C-CC13AD02FA3C}" type="presOf" srcId="{93076362-B17B-4A0E-8293-DF0725A4623C}" destId="{1E85F0E6-1DCE-4F12-8D87-5B6E26F0F510}" srcOrd="0" destOrd="0" presId="urn:microsoft.com/office/officeart/2005/8/layout/hierarchy1"/>
    <dgm:cxn modelId="{6C04E5AD-16FF-4DE5-B79A-06643AA8E8DF}" srcId="{968E8A56-FE9B-41B1-87FD-5DB02DC1EBE4}" destId="{3087E291-32EB-4B6C-88C9-B96AC6471548}" srcOrd="1" destOrd="0" parTransId="{F39A449D-F49B-42DE-89EE-4D91D4D74BD5}" sibTransId="{81B48D76-612E-4082-BC05-BB01176F3D54}"/>
    <dgm:cxn modelId="{027DBD0B-4F7C-46DA-A2C7-4EA6A31C1457}" srcId="{968E8A56-FE9B-41B1-87FD-5DB02DC1EBE4}" destId="{173B87E7-BA57-4ED5-984C-C4E80C712AF1}" srcOrd="0" destOrd="0" parTransId="{0B95BB4C-91E0-49D8-8514-2F9AFADBA23C}" sibTransId="{62B33874-769D-4096-9556-AAE9F6947069}"/>
    <dgm:cxn modelId="{44F64CB8-571D-4015-868A-57FAC35E56A8}" type="presOf" srcId="{E388807F-FB05-4151-8E68-C308A82146C3}" destId="{6B528864-B20C-4DC6-90BB-1C2764BFA6E8}" srcOrd="0" destOrd="0" presId="urn:microsoft.com/office/officeart/2005/8/layout/hierarchy1"/>
    <dgm:cxn modelId="{72DFE068-01CF-433C-BA3F-75D095DCF33A}" type="presOf" srcId="{C0CFCE5B-9E8E-49C0-A6B2-64C936CF739D}" destId="{62A9B110-543A-496C-B55B-CD0FAA9823EB}" srcOrd="0" destOrd="0" presId="urn:microsoft.com/office/officeart/2005/8/layout/hierarchy1"/>
    <dgm:cxn modelId="{7283117D-BEEB-4ED1-8AC7-E7FFC4E5DDB8}" type="presOf" srcId="{E2458D2E-D24D-4C22-8117-839F01631D76}" destId="{D8C765DC-95DC-46C3-88A0-0C3800138381}" srcOrd="0" destOrd="0" presId="urn:microsoft.com/office/officeart/2005/8/layout/hierarchy1"/>
    <dgm:cxn modelId="{28E04770-B26A-4EE9-9503-BB71307EBD18}" type="presOf" srcId="{F39A449D-F49B-42DE-89EE-4D91D4D74BD5}" destId="{5DF05FAA-B8F3-4487-BA2F-8B2A043A11F8}" srcOrd="0" destOrd="0" presId="urn:microsoft.com/office/officeart/2005/8/layout/hierarchy1"/>
    <dgm:cxn modelId="{BC54C829-F648-4493-86AF-77F160F60B1A}" type="presOf" srcId="{42A2C3D4-9B78-4DFD-8875-BBFCC3B20550}" destId="{512466A5-1785-4958-9269-E13A28027EF0}" srcOrd="0" destOrd="0" presId="urn:microsoft.com/office/officeart/2005/8/layout/hierarchy1"/>
    <dgm:cxn modelId="{45D1EB89-FC61-4DD7-BC14-EA75755F5256}" type="presParOf" srcId="{6B528864-B20C-4DC6-90BB-1C2764BFA6E8}" destId="{7245C858-1B43-4974-80F3-A53B512DDC6E}" srcOrd="0" destOrd="0" presId="urn:microsoft.com/office/officeart/2005/8/layout/hierarchy1"/>
    <dgm:cxn modelId="{E141DBCD-9052-48E4-B633-9AE5A7539B82}" type="presParOf" srcId="{7245C858-1B43-4974-80F3-A53B512DDC6E}" destId="{6BCE4F72-E566-4800-BAAB-36FD259AB023}" srcOrd="0" destOrd="0" presId="urn:microsoft.com/office/officeart/2005/8/layout/hierarchy1"/>
    <dgm:cxn modelId="{20FD04AB-C090-4355-AE51-21DDFA8A5721}" type="presParOf" srcId="{6BCE4F72-E566-4800-BAAB-36FD259AB023}" destId="{9383331A-696C-47B8-9DF9-715CDD03F5BF}" srcOrd="0" destOrd="0" presId="urn:microsoft.com/office/officeart/2005/8/layout/hierarchy1"/>
    <dgm:cxn modelId="{0CD82845-B3E1-47B4-AB82-2CD3C81FB22A}" type="presParOf" srcId="{6BCE4F72-E566-4800-BAAB-36FD259AB023}" destId="{723BB6B0-1CA2-44D7-9E62-276D3EF3E964}" srcOrd="1" destOrd="0" presId="urn:microsoft.com/office/officeart/2005/8/layout/hierarchy1"/>
    <dgm:cxn modelId="{48975A6A-DD0A-493D-A55E-9BF5CFBE7D12}" type="presParOf" srcId="{7245C858-1B43-4974-80F3-A53B512DDC6E}" destId="{0419438B-4EDD-4D13-8811-429C550E5AB3}" srcOrd="1" destOrd="0" presId="urn:microsoft.com/office/officeart/2005/8/layout/hierarchy1"/>
    <dgm:cxn modelId="{9750D210-0F30-447F-B792-BF4EB6A68CDF}" type="presParOf" srcId="{0419438B-4EDD-4D13-8811-429C550E5AB3}" destId="{FB98FFF2-2205-46C4-AA4E-9A6D5903E6AC}" srcOrd="0" destOrd="0" presId="urn:microsoft.com/office/officeart/2005/8/layout/hierarchy1"/>
    <dgm:cxn modelId="{3C0088D6-F4AB-424B-B9F0-FBA0D923ED30}" type="presParOf" srcId="{0419438B-4EDD-4D13-8811-429C550E5AB3}" destId="{4EB29054-1771-4C26-B87F-0396BA4519C2}" srcOrd="1" destOrd="0" presId="urn:microsoft.com/office/officeart/2005/8/layout/hierarchy1"/>
    <dgm:cxn modelId="{EEAF5AB3-BAEE-4B2B-8AFE-0D8AED3B1C63}" type="presParOf" srcId="{4EB29054-1771-4C26-B87F-0396BA4519C2}" destId="{B260E843-E3E8-4E24-B04E-5A39C87D2C03}" srcOrd="0" destOrd="0" presId="urn:microsoft.com/office/officeart/2005/8/layout/hierarchy1"/>
    <dgm:cxn modelId="{285613B5-561D-4485-B151-031EA2016193}" type="presParOf" srcId="{B260E843-E3E8-4E24-B04E-5A39C87D2C03}" destId="{B11E02D2-8F8E-4058-A38C-ABB42FD5AA7D}" srcOrd="0" destOrd="0" presId="urn:microsoft.com/office/officeart/2005/8/layout/hierarchy1"/>
    <dgm:cxn modelId="{8A1D519D-634E-4C45-A744-0F224FEC534D}" type="presParOf" srcId="{B260E843-E3E8-4E24-B04E-5A39C87D2C03}" destId="{6A4B71B0-6FF8-41DA-AE97-4E6E8B0D9125}" srcOrd="1" destOrd="0" presId="urn:microsoft.com/office/officeart/2005/8/layout/hierarchy1"/>
    <dgm:cxn modelId="{18114021-D5B8-46A0-B328-960590C9B466}" type="presParOf" srcId="{4EB29054-1771-4C26-B87F-0396BA4519C2}" destId="{0439E35C-242E-433D-8D74-4CE466D9E375}" srcOrd="1" destOrd="0" presId="urn:microsoft.com/office/officeart/2005/8/layout/hierarchy1"/>
    <dgm:cxn modelId="{F3D8F6B0-A820-4E91-84F4-3A0AE2E56C9F}" type="presParOf" srcId="{0439E35C-242E-433D-8D74-4CE466D9E375}" destId="{62A9B110-543A-496C-B55B-CD0FAA9823EB}" srcOrd="0" destOrd="0" presId="urn:microsoft.com/office/officeart/2005/8/layout/hierarchy1"/>
    <dgm:cxn modelId="{A9A59CFB-FD0D-4701-A07B-8CC980B512A8}" type="presParOf" srcId="{0439E35C-242E-433D-8D74-4CE466D9E375}" destId="{8E686123-2A12-4378-A3EF-5099EE6A6FF2}" srcOrd="1" destOrd="0" presId="urn:microsoft.com/office/officeart/2005/8/layout/hierarchy1"/>
    <dgm:cxn modelId="{0E1C4E25-BF7C-4114-8B9F-36B6B0D0B60C}" type="presParOf" srcId="{8E686123-2A12-4378-A3EF-5099EE6A6FF2}" destId="{72965609-4D47-4D0C-B191-B87AA813E525}" srcOrd="0" destOrd="0" presId="urn:microsoft.com/office/officeart/2005/8/layout/hierarchy1"/>
    <dgm:cxn modelId="{17BFDDA1-8F24-4835-9BBE-5F58C286B793}" type="presParOf" srcId="{72965609-4D47-4D0C-B191-B87AA813E525}" destId="{BE97F26C-1CDD-4303-B31D-6116E6059722}" srcOrd="0" destOrd="0" presId="urn:microsoft.com/office/officeart/2005/8/layout/hierarchy1"/>
    <dgm:cxn modelId="{0FD1C1CE-5D96-47C5-AA56-EC6005F45BE7}" type="presParOf" srcId="{72965609-4D47-4D0C-B191-B87AA813E525}" destId="{1E85F0E6-1DCE-4F12-8D87-5B6E26F0F510}" srcOrd="1" destOrd="0" presId="urn:microsoft.com/office/officeart/2005/8/layout/hierarchy1"/>
    <dgm:cxn modelId="{57CD8783-A2FB-4CD2-928E-78A5E4DD01E4}" type="presParOf" srcId="{8E686123-2A12-4378-A3EF-5099EE6A6FF2}" destId="{EBFF5FD2-1F9C-476C-B293-078CDEBB9A8E}" srcOrd="1" destOrd="0" presId="urn:microsoft.com/office/officeart/2005/8/layout/hierarchy1"/>
    <dgm:cxn modelId="{942ED41C-CF3C-476D-B6B2-6CF928C298F2}" type="presParOf" srcId="{0439E35C-242E-433D-8D74-4CE466D9E375}" destId="{95842AE3-1BC9-4E04-8C0F-847FAAC9CABA}" srcOrd="2" destOrd="0" presId="urn:microsoft.com/office/officeart/2005/8/layout/hierarchy1"/>
    <dgm:cxn modelId="{2813790B-3B22-46EF-98C2-2ADF938A4C06}" type="presParOf" srcId="{0439E35C-242E-433D-8D74-4CE466D9E375}" destId="{BFCFCFBC-31A5-47BB-8A85-A79AB4E471FD}" srcOrd="3" destOrd="0" presId="urn:microsoft.com/office/officeart/2005/8/layout/hierarchy1"/>
    <dgm:cxn modelId="{C647E8BB-2EAB-4D69-85C8-A4789A6318C8}" type="presParOf" srcId="{BFCFCFBC-31A5-47BB-8A85-A79AB4E471FD}" destId="{592884E3-80AF-4A6A-9AC2-B2CF751F72D8}" srcOrd="0" destOrd="0" presId="urn:microsoft.com/office/officeart/2005/8/layout/hierarchy1"/>
    <dgm:cxn modelId="{EEAF8BD9-02A4-4BA1-9D7A-C133F0302FCE}" type="presParOf" srcId="{592884E3-80AF-4A6A-9AC2-B2CF751F72D8}" destId="{721EBE9D-222F-4F61-8119-18439B9E37B0}" srcOrd="0" destOrd="0" presId="urn:microsoft.com/office/officeart/2005/8/layout/hierarchy1"/>
    <dgm:cxn modelId="{662A22D5-D960-4900-ABF2-ADECFB67907F}" type="presParOf" srcId="{592884E3-80AF-4A6A-9AC2-B2CF751F72D8}" destId="{512466A5-1785-4958-9269-E13A28027EF0}" srcOrd="1" destOrd="0" presId="urn:microsoft.com/office/officeart/2005/8/layout/hierarchy1"/>
    <dgm:cxn modelId="{A0E761C9-04C1-469D-B8D2-579411E98A92}" type="presParOf" srcId="{BFCFCFBC-31A5-47BB-8A85-A79AB4E471FD}" destId="{F78FF009-B929-4A9A-8F08-E18838629183}" srcOrd="1" destOrd="0" presId="urn:microsoft.com/office/officeart/2005/8/layout/hierarchy1"/>
    <dgm:cxn modelId="{31999619-8705-4D9E-BA75-9F699788892B}" type="presParOf" srcId="{0419438B-4EDD-4D13-8811-429C550E5AB3}" destId="{5DF05FAA-B8F3-4487-BA2F-8B2A043A11F8}" srcOrd="2" destOrd="0" presId="urn:microsoft.com/office/officeart/2005/8/layout/hierarchy1"/>
    <dgm:cxn modelId="{DBA062C6-4923-4909-BB72-7FF4824159DB}" type="presParOf" srcId="{0419438B-4EDD-4D13-8811-429C550E5AB3}" destId="{88788395-ACEF-404A-B4ED-4C74BD73ADA0}" srcOrd="3" destOrd="0" presId="urn:microsoft.com/office/officeart/2005/8/layout/hierarchy1"/>
    <dgm:cxn modelId="{F0C5680E-723F-432C-8F3F-2F32F9B3DDF6}" type="presParOf" srcId="{88788395-ACEF-404A-B4ED-4C74BD73ADA0}" destId="{65EFC756-9AE5-4A95-B84F-593ECFEEAB08}" srcOrd="0" destOrd="0" presId="urn:microsoft.com/office/officeart/2005/8/layout/hierarchy1"/>
    <dgm:cxn modelId="{DFC615A1-524D-4645-B5C3-72712378A554}" type="presParOf" srcId="{65EFC756-9AE5-4A95-B84F-593ECFEEAB08}" destId="{939A791E-5045-4EDD-95EA-D6DABA200D24}" srcOrd="0" destOrd="0" presId="urn:microsoft.com/office/officeart/2005/8/layout/hierarchy1"/>
    <dgm:cxn modelId="{AE0CBE48-18EC-471F-898A-78658D54D1A6}" type="presParOf" srcId="{65EFC756-9AE5-4A95-B84F-593ECFEEAB08}" destId="{A8E7FFE1-D719-4335-9292-56E89FF7492A}" srcOrd="1" destOrd="0" presId="urn:microsoft.com/office/officeart/2005/8/layout/hierarchy1"/>
    <dgm:cxn modelId="{B13511C4-C924-444B-B369-0E5E7BD24AB4}" type="presParOf" srcId="{88788395-ACEF-404A-B4ED-4C74BD73ADA0}" destId="{370162B3-2BE4-4ABD-BE44-3BC58284F442}" srcOrd="1" destOrd="0" presId="urn:microsoft.com/office/officeart/2005/8/layout/hierarchy1"/>
    <dgm:cxn modelId="{84E3BAE0-0D22-466E-89B0-96B154A8A438}" type="presParOf" srcId="{370162B3-2BE4-4ABD-BE44-3BC58284F442}" destId="{D8C765DC-95DC-46C3-88A0-0C3800138381}" srcOrd="0" destOrd="0" presId="urn:microsoft.com/office/officeart/2005/8/layout/hierarchy1"/>
    <dgm:cxn modelId="{AE02BA1A-B2A1-43E4-8663-229DD8966046}" type="presParOf" srcId="{370162B3-2BE4-4ABD-BE44-3BC58284F442}" destId="{4AF8FF83-9C07-40AF-853E-528174B26FED}" srcOrd="1" destOrd="0" presId="urn:microsoft.com/office/officeart/2005/8/layout/hierarchy1"/>
    <dgm:cxn modelId="{DA83FEAE-F91B-4126-A743-C03DE56C6163}" type="presParOf" srcId="{4AF8FF83-9C07-40AF-853E-528174B26FED}" destId="{294A10F9-C4B1-45B5-8101-C7C8376BECE0}" srcOrd="0" destOrd="0" presId="urn:microsoft.com/office/officeart/2005/8/layout/hierarchy1"/>
    <dgm:cxn modelId="{8DE9A5CA-CA77-4103-BF86-6E9558B40A6B}" type="presParOf" srcId="{294A10F9-C4B1-45B5-8101-C7C8376BECE0}" destId="{0DBEF7D2-C86D-4918-9B32-60D704DB00C9}" srcOrd="0" destOrd="0" presId="urn:microsoft.com/office/officeart/2005/8/layout/hierarchy1"/>
    <dgm:cxn modelId="{A8898B6B-DE2C-473E-B065-5DD71E6F63CD}" type="presParOf" srcId="{294A10F9-C4B1-45B5-8101-C7C8376BECE0}" destId="{FF469855-A567-42B7-ADAA-A66D3DD238E2}" srcOrd="1" destOrd="0" presId="urn:microsoft.com/office/officeart/2005/8/layout/hierarchy1"/>
    <dgm:cxn modelId="{332A68AE-5A20-431E-8B7C-EA9F6ACABB54}" type="presParOf" srcId="{4AF8FF83-9C07-40AF-853E-528174B26FED}" destId="{6F093201-643C-4427-B7DA-9A4235E9BA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D088C-15C4-4305-ACEC-D2142DAC84A6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Izba Lordów</a:t>
          </a:r>
          <a:endParaRPr lang="pl-PL" sz="3500" kern="1200" dirty="0"/>
        </a:p>
      </dsp:txBody>
      <dsp:txXfrm>
        <a:off x="470066" y="34496"/>
        <a:ext cx="2253718" cy="1092859"/>
      </dsp:txXfrm>
    </dsp:sp>
    <dsp:sp modelId="{1CC8F396-375F-4C84-B7CE-90ED8B0260AE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DA9C4-E2E6-4A48-9508-41DFE9CEB80A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właściciele ziemscy</a:t>
          </a:r>
          <a:endParaRPr lang="pl-PL" sz="2100" kern="1200" dirty="0"/>
        </a:p>
      </dsp:txBody>
      <dsp:txXfrm>
        <a:off x="934410" y="1485570"/>
        <a:ext cx="1789374" cy="1092859"/>
      </dsp:txXfrm>
    </dsp:sp>
    <dsp:sp modelId="{06EA8585-A9E6-47D7-BF19-2A61BBDF5400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81EE5-FD29-4710-BEEA-D413E0E4B0C1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biskupi</a:t>
          </a:r>
          <a:endParaRPr lang="pl-PL" sz="2100" kern="1200" dirty="0"/>
        </a:p>
      </dsp:txBody>
      <dsp:txXfrm>
        <a:off x="934410" y="2936644"/>
        <a:ext cx="1789374" cy="1092859"/>
      </dsp:txXfrm>
    </dsp:sp>
    <dsp:sp modelId="{8CC956D1-8C1D-4A3D-9523-4743067BDEE5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Izba Gmin</a:t>
          </a:r>
          <a:endParaRPr lang="pl-PL" sz="3500" kern="1200" dirty="0"/>
        </a:p>
      </dsp:txBody>
      <dsp:txXfrm>
        <a:off x="3372214" y="34496"/>
        <a:ext cx="2253718" cy="1092859"/>
      </dsp:txXfrm>
    </dsp:sp>
    <dsp:sp modelId="{675186F4-ECE6-4CF3-B9A3-DB5B7AB31B2C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3930B-0EAC-4577-B162-8C437353738A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przedstawiciele średniej szlachty</a:t>
          </a:r>
          <a:endParaRPr lang="pl-PL" sz="2100" kern="1200" dirty="0"/>
        </a:p>
      </dsp:txBody>
      <dsp:txXfrm>
        <a:off x="3836558" y="1485570"/>
        <a:ext cx="1789374" cy="1092859"/>
      </dsp:txXfrm>
    </dsp:sp>
    <dsp:sp modelId="{1EEB51BA-B7B7-4540-A2D5-072F24BD3848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FF895-E767-4A0B-868A-783A39BE7957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przedstawiciele mieszczaństwa</a:t>
          </a:r>
          <a:endParaRPr lang="pl-PL" sz="2100" kern="1200" dirty="0"/>
        </a:p>
      </dsp:txBody>
      <dsp:txXfrm>
        <a:off x="3836558" y="2936644"/>
        <a:ext cx="1789374" cy="1092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765DC-95DC-46C3-88A0-0C3800138381}">
      <dsp:nvSpPr>
        <dsp:cNvPr id="0" name=""/>
        <dsp:cNvSpPr/>
      </dsp:nvSpPr>
      <dsp:spPr>
        <a:xfrm>
          <a:off x="6672374" y="3487093"/>
          <a:ext cx="91440" cy="6489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8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05FAA-B8F3-4487-BA2F-8B2A043A11F8}">
      <dsp:nvSpPr>
        <dsp:cNvPr id="0" name=""/>
        <dsp:cNvSpPr/>
      </dsp:nvSpPr>
      <dsp:spPr>
        <a:xfrm>
          <a:off x="4612177" y="1460003"/>
          <a:ext cx="2105916" cy="610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440"/>
              </a:lnTo>
              <a:lnTo>
                <a:pt x="2105916" y="403440"/>
              </a:lnTo>
              <a:lnTo>
                <a:pt x="2105916" y="610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42AE3-1BC9-4E04-8C0F-847FAAC9CABA}">
      <dsp:nvSpPr>
        <dsp:cNvPr id="0" name=""/>
        <dsp:cNvSpPr/>
      </dsp:nvSpPr>
      <dsp:spPr>
        <a:xfrm>
          <a:off x="2627203" y="3487093"/>
          <a:ext cx="1363630" cy="648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250"/>
              </a:lnTo>
              <a:lnTo>
                <a:pt x="1363630" y="442250"/>
              </a:lnTo>
              <a:lnTo>
                <a:pt x="1363630" y="648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9B110-543A-496C-B55B-CD0FAA9823EB}">
      <dsp:nvSpPr>
        <dsp:cNvPr id="0" name=""/>
        <dsp:cNvSpPr/>
      </dsp:nvSpPr>
      <dsp:spPr>
        <a:xfrm>
          <a:off x="1263573" y="3487093"/>
          <a:ext cx="1363630" cy="648964"/>
        </a:xfrm>
        <a:custGeom>
          <a:avLst/>
          <a:gdLst/>
          <a:ahLst/>
          <a:cxnLst/>
          <a:rect l="0" t="0" r="0" b="0"/>
          <a:pathLst>
            <a:path>
              <a:moveTo>
                <a:pt x="1363630" y="0"/>
              </a:moveTo>
              <a:lnTo>
                <a:pt x="1363630" y="442250"/>
              </a:lnTo>
              <a:lnTo>
                <a:pt x="0" y="442250"/>
              </a:lnTo>
              <a:lnTo>
                <a:pt x="0" y="6489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8FFF2-2205-46C4-AA4E-9A6D5903E6AC}">
      <dsp:nvSpPr>
        <dsp:cNvPr id="0" name=""/>
        <dsp:cNvSpPr/>
      </dsp:nvSpPr>
      <dsp:spPr>
        <a:xfrm>
          <a:off x="2627203" y="1460003"/>
          <a:ext cx="1984974" cy="610154"/>
        </a:xfrm>
        <a:custGeom>
          <a:avLst/>
          <a:gdLst/>
          <a:ahLst/>
          <a:cxnLst/>
          <a:rect l="0" t="0" r="0" b="0"/>
          <a:pathLst>
            <a:path>
              <a:moveTo>
                <a:pt x="1984974" y="0"/>
              </a:moveTo>
              <a:lnTo>
                <a:pt x="1984974" y="403440"/>
              </a:lnTo>
              <a:lnTo>
                <a:pt x="0" y="403440"/>
              </a:lnTo>
              <a:lnTo>
                <a:pt x="0" y="6101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83331A-696C-47B8-9DF9-715CDD03F5BF}">
      <dsp:nvSpPr>
        <dsp:cNvPr id="0" name=""/>
        <dsp:cNvSpPr/>
      </dsp:nvSpPr>
      <dsp:spPr>
        <a:xfrm>
          <a:off x="3496480" y="43068"/>
          <a:ext cx="2231394" cy="141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BB6B0-1CA2-44D7-9E62-276D3EF3E964}">
      <dsp:nvSpPr>
        <dsp:cNvPr id="0" name=""/>
        <dsp:cNvSpPr/>
      </dsp:nvSpPr>
      <dsp:spPr>
        <a:xfrm>
          <a:off x="3744413" y="278604"/>
          <a:ext cx="2231394" cy="1416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Anglia – monarchia parlamentarna </a:t>
          </a:r>
          <a:endParaRPr lang="pl-PL" sz="1300" kern="1200" dirty="0"/>
        </a:p>
      </dsp:txBody>
      <dsp:txXfrm>
        <a:off x="3785914" y="320105"/>
        <a:ext cx="2148392" cy="1333933"/>
      </dsp:txXfrm>
    </dsp:sp>
    <dsp:sp modelId="{B11E02D2-8F8E-4058-A38C-ABB42FD5AA7D}">
      <dsp:nvSpPr>
        <dsp:cNvPr id="0" name=""/>
        <dsp:cNvSpPr/>
      </dsp:nvSpPr>
      <dsp:spPr>
        <a:xfrm>
          <a:off x="1511505" y="2070158"/>
          <a:ext cx="2231394" cy="141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B71B0-6FF8-41DA-AE97-4E6E8B0D9125}">
      <dsp:nvSpPr>
        <dsp:cNvPr id="0" name=""/>
        <dsp:cNvSpPr/>
      </dsp:nvSpPr>
      <dsp:spPr>
        <a:xfrm>
          <a:off x="1759438" y="2305694"/>
          <a:ext cx="2231394" cy="1416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Organizacja władzy</a:t>
          </a:r>
          <a:endParaRPr lang="pl-PL" sz="1300" kern="1200" dirty="0"/>
        </a:p>
      </dsp:txBody>
      <dsp:txXfrm>
        <a:off x="1800939" y="2347195"/>
        <a:ext cx="2148392" cy="1333933"/>
      </dsp:txXfrm>
    </dsp:sp>
    <dsp:sp modelId="{BE97F26C-1CDD-4303-B31D-6116E6059722}">
      <dsp:nvSpPr>
        <dsp:cNvPr id="0" name=""/>
        <dsp:cNvSpPr/>
      </dsp:nvSpPr>
      <dsp:spPr>
        <a:xfrm>
          <a:off x="147875" y="4136057"/>
          <a:ext cx="2231394" cy="141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5F0E6-1DCE-4F12-8D87-5B6E26F0F510}">
      <dsp:nvSpPr>
        <dsp:cNvPr id="0" name=""/>
        <dsp:cNvSpPr/>
      </dsp:nvSpPr>
      <dsp:spPr>
        <a:xfrm>
          <a:off x="395808" y="4371594"/>
          <a:ext cx="2231394" cy="1416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Król</a:t>
          </a:r>
          <a:r>
            <a:rPr lang="pl-PL" sz="1300" kern="1200" dirty="0" smtClean="0"/>
            <a:t> miał ograniczoną władzę, podlegał prawu i powoływał ministrów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Urzędnicy i ministrowie </a:t>
          </a:r>
          <a:r>
            <a:rPr lang="pl-PL" sz="1300" kern="1200" dirty="0" smtClean="0"/>
            <a:t>odpowiedzialni przed parlamentem.</a:t>
          </a:r>
          <a:endParaRPr lang="pl-PL" sz="1300" kern="1200" dirty="0"/>
        </a:p>
      </dsp:txBody>
      <dsp:txXfrm>
        <a:off x="437309" y="4413095"/>
        <a:ext cx="2148392" cy="1333933"/>
      </dsp:txXfrm>
    </dsp:sp>
    <dsp:sp modelId="{721EBE9D-222F-4F61-8119-18439B9E37B0}">
      <dsp:nvSpPr>
        <dsp:cNvPr id="0" name=""/>
        <dsp:cNvSpPr/>
      </dsp:nvSpPr>
      <dsp:spPr>
        <a:xfrm>
          <a:off x="2875136" y="4136057"/>
          <a:ext cx="2231394" cy="141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466A5-1785-4958-9269-E13A28027EF0}">
      <dsp:nvSpPr>
        <dsp:cNvPr id="0" name=""/>
        <dsp:cNvSpPr/>
      </dsp:nvSpPr>
      <dsp:spPr>
        <a:xfrm>
          <a:off x="3123068" y="4371594"/>
          <a:ext cx="2231394" cy="1416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Parlament – Izba Lordów i Izba Gmin</a:t>
          </a:r>
          <a:r>
            <a:rPr lang="pl-PL" sz="1300" kern="1200" dirty="0" smtClean="0"/>
            <a:t>. Decydował o finansach i prowadzeniu wojen oraz  organizacji armii.</a:t>
          </a:r>
          <a:endParaRPr lang="pl-PL" sz="1300" kern="1200" dirty="0"/>
        </a:p>
      </dsp:txBody>
      <dsp:txXfrm>
        <a:off x="3164569" y="4413095"/>
        <a:ext cx="2148392" cy="1333933"/>
      </dsp:txXfrm>
    </dsp:sp>
    <dsp:sp modelId="{939A791E-5045-4EDD-95EA-D6DABA200D24}">
      <dsp:nvSpPr>
        <dsp:cNvPr id="0" name=""/>
        <dsp:cNvSpPr/>
      </dsp:nvSpPr>
      <dsp:spPr>
        <a:xfrm>
          <a:off x="5602396" y="2070158"/>
          <a:ext cx="2231394" cy="141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7FFE1-D719-4335-9292-56E89FF7492A}">
      <dsp:nvSpPr>
        <dsp:cNvPr id="0" name=""/>
        <dsp:cNvSpPr/>
      </dsp:nvSpPr>
      <dsp:spPr>
        <a:xfrm>
          <a:off x="5850329" y="2305694"/>
          <a:ext cx="2231394" cy="1416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Społeczeństwo</a:t>
          </a:r>
          <a:endParaRPr lang="pl-PL" sz="1300" kern="1200" dirty="0"/>
        </a:p>
      </dsp:txBody>
      <dsp:txXfrm>
        <a:off x="5891830" y="2347195"/>
        <a:ext cx="2148392" cy="1333933"/>
      </dsp:txXfrm>
    </dsp:sp>
    <dsp:sp modelId="{0DBEF7D2-C86D-4918-9B32-60D704DB00C9}">
      <dsp:nvSpPr>
        <dsp:cNvPr id="0" name=""/>
        <dsp:cNvSpPr/>
      </dsp:nvSpPr>
      <dsp:spPr>
        <a:xfrm>
          <a:off x="5602396" y="4136057"/>
          <a:ext cx="2231394" cy="1416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69855-A567-42B7-ADAA-A66D3DD238E2}">
      <dsp:nvSpPr>
        <dsp:cNvPr id="0" name=""/>
        <dsp:cNvSpPr/>
      </dsp:nvSpPr>
      <dsp:spPr>
        <a:xfrm>
          <a:off x="5850329" y="4371594"/>
          <a:ext cx="2231394" cy="14169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Zróżnicowane pod względem majątkowym i ekonomicznym ale zrównane w prawach osobistych. Obywatele mogli królowi wypowiedzieć posłuszeństwo.</a:t>
          </a:r>
          <a:endParaRPr lang="pl-PL" sz="1300" kern="1200" dirty="0"/>
        </a:p>
      </dsp:txBody>
      <dsp:txXfrm>
        <a:off x="5891830" y="4413095"/>
        <a:ext cx="2148392" cy="1333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Restauracja_Stuart%C3%B3w" TargetMode="External"/><Relationship Id="rId2" Type="http://schemas.openxmlformats.org/officeDocument/2006/relationships/hyperlink" Target="https://pl.wikipedia.org/wiki/29_maj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/index.php?title=John_Bradshaw&amp;action=edit&amp;redlink=1" TargetMode="External"/><Relationship Id="rId4" Type="http://schemas.openxmlformats.org/officeDocument/2006/relationships/hyperlink" Target="https://pl.wikipedia.org/w/index.php?title=Henry_Ireton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1. Przypomnij, jak przebiegała reformacja w Anglii.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800" dirty="0" smtClean="0"/>
              <a:t>Sytuację w Anglii pogarszały też konflikty religijne. Najbardziej w opozycji do króla stali wyznawcy kalwinizmu w Anglii nazywani </a:t>
            </a:r>
            <a:r>
              <a:rPr lang="pl-PL" sz="2800" b="1" dirty="0" smtClean="0"/>
              <a:t>purytanami</a:t>
            </a:r>
            <a:r>
              <a:rPr lang="pl-PL" sz="2800" dirty="0" smtClean="0"/>
              <a:t>. Prześladowani przez władcę emigrowali do Ameryki Północnej. 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098" name="Picture 2" descr="C:\Users\Karolina\Desktop\bil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278" y="2708921"/>
            <a:ext cx="6203010" cy="3949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l-PL" dirty="0" smtClean="0"/>
              <a:t>Wojna domowa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Próby wprowadzenia anglikanizmu w Szkocji doprowadziły do zerwania unii szkocko – angielskiej.</a:t>
            </a:r>
          </a:p>
          <a:p>
            <a:pPr marL="514350" indent="-514350">
              <a:buAutoNum type="arabicPeriod"/>
            </a:pPr>
            <a:r>
              <a:rPr lang="pl-PL" dirty="0" smtClean="0"/>
              <a:t>Król zwołuje parlament, aby uchwalić nowe podatki na prowadzenie działań wojennych.</a:t>
            </a:r>
          </a:p>
          <a:p>
            <a:pPr marL="514350" indent="-514350">
              <a:buAutoNum type="arabicPeriod"/>
            </a:pPr>
            <a:r>
              <a:rPr lang="pl-PL" dirty="0" smtClean="0"/>
              <a:t>Parlamentarzyści uchwalają projekt ograniczający władzę królewską.</a:t>
            </a:r>
          </a:p>
          <a:p>
            <a:pPr marL="514350" indent="-514350">
              <a:buAutoNum type="arabicPeriod"/>
            </a:pPr>
            <a:r>
              <a:rPr lang="pl-PL" dirty="0" smtClean="0"/>
              <a:t>Karol I odrzuca projekt i próbuje aresztować parlamentarzystów.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5. Wybuch wojny domowej w 1642 r. między zwolennikami króla – </a:t>
            </a:r>
            <a:r>
              <a:rPr lang="pl-PL" b="1" dirty="0" smtClean="0"/>
              <a:t>rojalistami</a:t>
            </a:r>
            <a:r>
              <a:rPr lang="pl-PL" dirty="0" smtClean="0"/>
              <a:t> a wojskami parlamentu pod dowództwem </a:t>
            </a:r>
            <a:r>
              <a:rPr lang="pl-PL" b="1" dirty="0" smtClean="0"/>
              <a:t>Oliviera Cromwella.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122" name="Picture 2" descr="C:\Users\Karolina\Desktop\250px-Oliver_Cromwell_by_Samuel_Coo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132856"/>
            <a:ext cx="3175000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6. Oliver Cromwell utworzył oddziały zwane </a:t>
            </a:r>
            <a:r>
              <a:rPr lang="pl-PL" b="1" dirty="0" smtClean="0"/>
              <a:t>Armią Nowego Wzoru. </a:t>
            </a:r>
            <a:r>
              <a:rPr lang="pl-PL" dirty="0" smtClean="0"/>
              <a:t>Panowała w niej dyscyplina i równość. Żołnierze otrzymywali awans nie ze względu na pochodzenie ale dzięki ich zasługom.  </a:t>
            </a:r>
          </a:p>
          <a:p>
            <a:pPr>
              <a:buNone/>
            </a:pPr>
            <a:r>
              <a:rPr lang="pl-PL" dirty="0" smtClean="0"/>
              <a:t>7. Wojska parlamentu wygrywają w bitwie pod </a:t>
            </a:r>
            <a:r>
              <a:rPr lang="pl-PL" dirty="0" err="1" smtClean="0"/>
              <a:t>Naseby</a:t>
            </a:r>
            <a:r>
              <a:rPr lang="pl-PL" dirty="0" smtClean="0"/>
              <a:t> (1645 r.), a Karol I ucieka do Szkocji, gdzie zostaje uwięziony. </a:t>
            </a:r>
          </a:p>
          <a:p>
            <a:pPr>
              <a:buNone/>
            </a:pPr>
            <a:r>
              <a:rPr lang="pl-PL" dirty="0" smtClean="0"/>
              <a:t>8. Parlament angielski wykupuje króla od Szkotów. Został on postawiony przed sądem i uznany za tyrana oraz zdrajcę narodu. Dokonano publicznej egzekucji w 1649 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arolina\Desktop\83045dc85f1830ba5c04c21520eda4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4704"/>
            <a:ext cx="7620000" cy="5241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9. Tego samego roku w Anglii ogłoszono powstanie republiki. Rządy w niej miał sprawować parlament oraz mianowani przez niego urzędnicy i ministrowie. Zrezygnowano z władzy królewskiej i Izby Lordów.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Rządy Cromwella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Oliver Cromwell przejął władzę w państwie. Pokonał Szkotów i Irlandczyków, a zagarnięte ziemie rozdał oficerom swojej armii.</a:t>
            </a:r>
          </a:p>
          <a:p>
            <a:pPr>
              <a:buNone/>
            </a:pPr>
            <a:r>
              <a:rPr lang="pl-PL" dirty="0" smtClean="0"/>
              <a:t>    W 1651 r. doprowadził do uchwalenia </a:t>
            </a:r>
            <a:r>
              <a:rPr lang="pl-PL" b="1" dirty="0" smtClean="0"/>
              <a:t>Aktu nawigacyjnego,</a:t>
            </a:r>
            <a:r>
              <a:rPr lang="pl-PL" dirty="0" smtClean="0"/>
              <a:t> zgodnie z którym towary można było przywozić na statkach angielskich lub należących do państw, z których pochodziły importowane artykuły.  Dzięki temu rozwijała się flota brytyjska i handel kolonialny.</a:t>
            </a:r>
          </a:p>
          <a:p>
            <a:pPr>
              <a:buNone/>
            </a:pPr>
            <a:r>
              <a:rPr lang="pl-PL" dirty="0" smtClean="0"/>
              <a:t>     W 1653 r. Cromwell ogłosił  się </a:t>
            </a:r>
            <a:r>
              <a:rPr lang="pl-PL" b="1" dirty="0" smtClean="0"/>
              <a:t>lordem protektorem. </a:t>
            </a:r>
            <a:r>
              <a:rPr lang="pl-PL" dirty="0" smtClean="0"/>
              <a:t>Rozwiązał parlament i zaczął sprawować</a:t>
            </a:r>
            <a:r>
              <a:rPr lang="pl-PL" b="1" dirty="0" smtClean="0"/>
              <a:t> władzę dyktatorską. </a:t>
            </a:r>
            <a:r>
              <a:rPr lang="pl-PL" dirty="0" smtClean="0"/>
              <a:t>Surowe rządy wspierane przez silną armię zniechęciły mieszczaństwo i nową szlachtę.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Powrót Stuartów na tron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Po śmierci Cromwella w 1658 r. mieszczanie i szlachta porozumieli się z przebywającym na wygnaniu synem Karola I – </a:t>
            </a:r>
            <a:r>
              <a:rPr lang="pl-PL" b="1" dirty="0" smtClean="0"/>
              <a:t>Karolem II </a:t>
            </a:r>
            <a:r>
              <a:rPr lang="pl-PL" dirty="0" smtClean="0"/>
              <a:t>Stuartem. Zaoferowali mu objęcie tronu w zamian za zatwierdzenie praw do wolności sumienia i nietykalności dóbr, a także rezygnację z silnej władzy królewskiej. W 1660 odbyła się jego koronacja. Oznaczało to koniec </a:t>
            </a:r>
            <a:r>
              <a:rPr lang="pl-PL" b="1" dirty="0" smtClean="0"/>
              <a:t>republiki</a:t>
            </a:r>
            <a:r>
              <a:rPr lang="pl-PL" dirty="0" smtClean="0"/>
              <a:t> oraz </a:t>
            </a:r>
            <a:r>
              <a:rPr lang="pl-PL" b="1" dirty="0" smtClean="0"/>
              <a:t>restaurację monarchii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rolina\Desktop\Charles_II_of_Englan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4702504" cy="4691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    </a:t>
            </a:r>
            <a:r>
              <a:rPr lang="pl-PL" dirty="0" smtClean="0">
                <a:hlinkClick r:id="rId2" tooltip="29 maja"/>
              </a:rPr>
              <a:t>29 maja</a:t>
            </a:r>
            <a:r>
              <a:rPr lang="pl-PL" dirty="0" smtClean="0"/>
              <a:t> król wkroczył do Londynu (tę datę uznaje się za dzień </a:t>
            </a:r>
            <a:r>
              <a:rPr lang="pl-PL" dirty="0" smtClean="0">
                <a:hlinkClick r:id="rId3" tooltip="Restauracja Stuartów"/>
              </a:rPr>
              <a:t>Restauracji</a:t>
            </a:r>
            <a:r>
              <a:rPr lang="pl-PL" dirty="0" smtClean="0"/>
              <a:t>). Karol zapowiedział amnestię dla zwolenników Cromwella, z wyjątkiem tych, którzy odegrali poważniejszą rolę w procesie i egzekucji jego ojca. Większość z nich została stracona jeszcze w 1660 roku przez powieszenie, utopienie czy poćwiartowanie. Reszta spędziła wiele lat w więzieniach. Ciała Cromwella, generała </a:t>
            </a:r>
            <a:r>
              <a:rPr lang="pl-PL" dirty="0" smtClean="0">
                <a:hlinkClick r:id="rId4" tooltip="Henry Ireton (strona nie istnieje)"/>
              </a:rPr>
              <a:t>Henry'ego </a:t>
            </a:r>
            <a:r>
              <a:rPr lang="pl-PL" dirty="0" err="1" smtClean="0">
                <a:hlinkClick r:id="rId4" tooltip="Henry Ireton (strona nie istnieje)"/>
              </a:rPr>
              <a:t>Iretona</a:t>
            </a:r>
            <a:r>
              <a:rPr lang="pl-PL" dirty="0" smtClean="0"/>
              <a:t> i przewodniczącego sądu nad Karolem I </a:t>
            </a:r>
            <a:r>
              <a:rPr lang="pl-PL" dirty="0" smtClean="0">
                <a:hlinkClick r:id="rId5" tooltip="John Bradshaw (strona nie istnieje)"/>
              </a:rPr>
              <a:t>Johna </a:t>
            </a:r>
            <a:r>
              <a:rPr lang="pl-PL" dirty="0" err="1" smtClean="0">
                <a:hlinkClick r:id="rId5" tooltip="John Bradshaw (strona nie istnieje)"/>
              </a:rPr>
              <a:t>Bradshawa</a:t>
            </a:r>
            <a:r>
              <a:rPr lang="pl-PL" dirty="0" smtClean="0"/>
              <a:t> ekshumowano i powieszono.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b="1" dirty="0" smtClean="0"/>
              <a:t>Król Henryk VIII</a:t>
            </a:r>
            <a:r>
              <a:rPr lang="pl-PL" dirty="0" smtClean="0"/>
              <a:t>, nie uzyskawszy zgody papieża na unieważnienie swojego małżeństwa z Katarzyną Aragońską, w 1534 r. wydał akt, w którym zniósł zwierzchnictwo papieskie nad katolikami żyjącymi w Anglii. Ogłosił się głową </a:t>
            </a:r>
            <a:r>
              <a:rPr lang="pl-PL" b="1" dirty="0" smtClean="0"/>
              <a:t>Kościoła anglikańskiego</a:t>
            </a:r>
            <a:r>
              <a:rPr lang="pl-PL" dirty="0" smtClean="0"/>
              <a:t>. Aby skupić przy sobie i zyskać poparcie przedstawicieli tak zwanej nowej szlachty, w skład której wchodziło głownie bogate mieszczaństwo i chłopstwo, monarcha rozdysponował między nią ziemię uzyskaną z sekularyzacji zakonów. Król nakazał prześladowania przeciwników nowej religii. Jedną z ofiar tego terroru stał się wybitny angielski humanista Thomas </a:t>
            </a:r>
            <a:r>
              <a:rPr lang="pl-PL" dirty="0" err="1" smtClean="0"/>
              <a:t>More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06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Karol II musiał rządzić państwem w porozumieniu z parlamentem. Wyraził zgodę na ogłoszenie ustaw:</a:t>
            </a:r>
          </a:p>
          <a:p>
            <a:pPr>
              <a:buFontTx/>
              <a:buChar char="-"/>
            </a:pPr>
            <a:r>
              <a:rPr lang="pl-PL" dirty="0" smtClean="0"/>
              <a:t>Tylko anglikanie mogli pełnić funkcje państwowe (choć sam król popierał katolików);</a:t>
            </a:r>
          </a:p>
          <a:p>
            <a:pPr>
              <a:buFontTx/>
              <a:buChar char="-"/>
            </a:pPr>
            <a:r>
              <a:rPr lang="pl-PL" dirty="0" err="1" smtClean="0"/>
              <a:t>Habeas</a:t>
            </a:r>
            <a:r>
              <a:rPr lang="pl-PL" dirty="0" smtClean="0"/>
              <a:t> Corpus </a:t>
            </a:r>
            <a:r>
              <a:rPr lang="pl-PL" dirty="0" err="1" smtClean="0"/>
              <a:t>Act</a:t>
            </a:r>
            <a:r>
              <a:rPr lang="pl-PL" dirty="0" smtClean="0"/>
              <a:t> – przepisy chroniące przed wzmocnieniem władzy królewskiej oraz gwarantujące Anglikom nietykalność osobistą.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Kolejnego władcę </a:t>
            </a:r>
            <a:r>
              <a:rPr lang="pl-PL" b="1" dirty="0" smtClean="0"/>
              <a:t>Jakuba II </a:t>
            </a:r>
            <a:r>
              <a:rPr lang="pl-PL" dirty="0" smtClean="0"/>
              <a:t>zdetronizowano za to, że wbrew woli parlamentu próbował przywrócić w Anglii katolicyzm. Na jego miejsce wybrano pochodzącego z Holandii protestanta </a:t>
            </a:r>
            <a:r>
              <a:rPr lang="pl-PL" b="1" dirty="0" smtClean="0"/>
              <a:t>Wilhelma Orańskiego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 descr="C:\Users\Karolina\Desktop\William_III_of_En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12976"/>
            <a:ext cx="2304256" cy="2932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W 1689 r. parlament angielski wydał </a:t>
            </a:r>
            <a:r>
              <a:rPr lang="pl-PL" b="1" dirty="0" smtClean="0"/>
              <a:t>„Deklarację praw narodu angielskiego”. </a:t>
            </a:r>
            <a:r>
              <a:rPr lang="pl-PL" dirty="0" smtClean="0"/>
              <a:t>Była to ustawa określająca zakres władzy króla i parlamentu. Całą władzę ustawodawczą uzyskiwał parlament. Anglia przekształciła się w </a:t>
            </a:r>
            <a:r>
              <a:rPr lang="pl-PL" b="1" dirty="0" smtClean="0"/>
              <a:t>monarchię parlamentarną </a:t>
            </a:r>
            <a:r>
              <a:rPr lang="pl-PL" dirty="0" smtClean="0"/>
              <a:t>– ustrój, w którym król pełni tylko funkcje reprezentacyjne, a realną władzę w państwie sprawuje parlament.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266515"/>
              </p:ext>
            </p:extLst>
          </p:nvPr>
        </p:nvGraphicFramePr>
        <p:xfrm>
          <a:off x="323528" y="404664"/>
          <a:ext cx="8229600" cy="579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zmieniał się ustrój w Anglii?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 Średniowiecze – monarchia stanowa (król i parlament).</a:t>
            </a:r>
          </a:p>
          <a:p>
            <a:pPr>
              <a:buNone/>
            </a:pPr>
            <a:r>
              <a:rPr lang="pl-PL" dirty="0" smtClean="0"/>
              <a:t>2. XV w. monarchia absolutna (król).</a:t>
            </a:r>
          </a:p>
          <a:p>
            <a:pPr>
              <a:buNone/>
            </a:pPr>
            <a:r>
              <a:rPr lang="pl-PL" dirty="0" smtClean="0"/>
              <a:t>3. 1649 r. republika na czele z Lordem Protektorem Olivierem Cromwellem.</a:t>
            </a:r>
          </a:p>
          <a:p>
            <a:pPr>
              <a:buNone/>
            </a:pPr>
            <a:r>
              <a:rPr lang="pl-PL" dirty="0" smtClean="0"/>
              <a:t>4. 1689 r. monarchia parlamentarna (parlament).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Elżbieta II</a:t>
            </a:r>
            <a:endParaRPr lang="pl-PL" dirty="0"/>
          </a:p>
        </p:txBody>
      </p:sp>
      <p:pic>
        <p:nvPicPr>
          <p:cNvPr id="4098" name="Picture 2" descr="C:\Users\Karolin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007236"/>
            <a:ext cx="3096344" cy="4226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Henryk VIII</a:t>
            </a:r>
            <a:endParaRPr lang="pl-PL" sz="3600" dirty="0"/>
          </a:p>
        </p:txBody>
      </p:sp>
      <p:pic>
        <p:nvPicPr>
          <p:cNvPr id="1026" name="Picture 2" descr="C:\Users\Karolina\Desktop\200px-Hans_Holbein_d._J._0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129136" cy="3833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 Po śmierci Henryka VIII tron objął małoletni Edward VI, a po jego śmierci, w 1553 r., na tronie zasiadła córka Katarzyny Aragońskiej i Henryka VIII, Maria Tudor. Podczas swoich pięcioletnich rządów próbowała przywrócić katolicyzm w Anglii. Jednak prześladowania przeciwników religijnych i politycznych spotkały się ze sprzeciwem początkowo przychylnego społeczeństwa. Po jej śmierci, w 1588 r., tron angielski objęła córka Anny Boleyn, Elżbieta I. Wówczas ponownie przywraca kościół anglikański, zachowała jednak rozsądną politykę wobec wyznawców innych religii.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Elżbieta I</a:t>
            </a:r>
            <a:endParaRPr lang="pl-PL" sz="3600" dirty="0"/>
          </a:p>
        </p:txBody>
      </p:sp>
      <p:pic>
        <p:nvPicPr>
          <p:cNvPr id="2050" name="Picture 2" descr="C:\Users\Karolina\Desktop\elizafan-1-210x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011546"/>
            <a:ext cx="2952328" cy="4217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Parlament angielski w średniowieczu</a:t>
            </a:r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Za panowania Henryka VIII i Elżbiety I rola parlamentu malała i ograniczała się do ustalania nowych podatków czy wspierania monarchy w sytuacjach wyjątkowych, np. podczas procesu tworzenia Kościoła anglikańskiego. </a:t>
            </a:r>
          </a:p>
          <a:p>
            <a:pPr>
              <a:buNone/>
            </a:pPr>
            <a:r>
              <a:rPr lang="pl-PL" dirty="0" smtClean="0"/>
              <a:t>    Po śmierci Elżbiety I rządy przejął Jakub I ze szkockiej dynastii Stuartów. Anglia i Szkocja zostały połączone unią personalną.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Kolejny monarcha Karol I również nie brał pod uwagę zdania parlamentu. Nakładał na poddanych nowe podatki i kary pieniężne, aby zdobyć pieniądze na liczne wojny, które prowadził.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4" name="Picture 2" descr="C:\Users\Karolina\Desktop\Karl_I_av_England,_målning_av_Anthonis_van_Dyck_från_16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3349352" cy="3773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W Anglii ukształtowała się grupa społeczna zwana </a:t>
            </a:r>
            <a:r>
              <a:rPr lang="pl-PL" b="1" dirty="0" smtClean="0"/>
              <a:t>gentry</a:t>
            </a:r>
            <a:r>
              <a:rPr lang="pl-PL" dirty="0" smtClean="0"/>
              <a:t> (</a:t>
            </a:r>
            <a:r>
              <a:rPr lang="pl-PL" dirty="0" err="1" smtClean="0"/>
              <a:t>dżentry</a:t>
            </a:r>
            <a:r>
              <a:rPr lang="pl-PL" dirty="0" smtClean="0"/>
              <a:t>), czyli </a:t>
            </a:r>
            <a:r>
              <a:rPr lang="pl-PL" b="1" dirty="0" smtClean="0"/>
              <a:t>nowa szlachta</a:t>
            </a:r>
            <a:r>
              <a:rPr lang="pl-PL" dirty="0" smtClean="0"/>
              <a:t>. Czerpali dochody zarówno z rolnictwa jak i handlu, manufaktur oraz transakcji handlowych. Nowa szlachta oraz bogate mieszczaństwo sprzeciwiali się przyznawaniu przez króla swoim zwolennikom monopoli w różnych dziedzinach gospodarki. Karol I przestał zwoływać posiedzenia parlamentu.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978</Words>
  <Application>Microsoft Office PowerPoint</Application>
  <PresentationFormat>Pokaz na ekranie (4:3)</PresentationFormat>
  <Paragraphs>52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Motyw pakietu Office</vt:lpstr>
      <vt:lpstr>1. Przypomnij, jak przebiegała reformacja w Anglii.</vt:lpstr>
      <vt:lpstr>Prezentacja programu PowerPoint</vt:lpstr>
      <vt:lpstr>Henryk VIII</vt:lpstr>
      <vt:lpstr>Prezentacja programu PowerPoint</vt:lpstr>
      <vt:lpstr>Elżbieta 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Wojna domowa</vt:lpstr>
      <vt:lpstr>Prezentacja programu PowerPoint</vt:lpstr>
      <vt:lpstr>Prezentacja programu PowerPoint</vt:lpstr>
      <vt:lpstr>Prezentacja programu PowerPoint</vt:lpstr>
      <vt:lpstr>Prezentacja programu PowerPoint</vt:lpstr>
      <vt:lpstr>Rządy Cromwella</vt:lpstr>
      <vt:lpstr>Powrót Stuartów na tron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Jak zmieniał się ustrój w Anglii?</vt:lpstr>
      <vt:lpstr>Elżbieta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Przypomnij, jak przebiegała reformacja w Anglii.</dc:title>
  <dc:creator>Ewa</dc:creator>
  <cp:lastModifiedBy>Andrzej-1</cp:lastModifiedBy>
  <cp:revision>19</cp:revision>
  <dcterms:created xsi:type="dcterms:W3CDTF">2016-04-19T17:38:06Z</dcterms:created>
  <dcterms:modified xsi:type="dcterms:W3CDTF">2018-05-18T20:35:28Z</dcterms:modified>
</cp:coreProperties>
</file>