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3" r:id="rId6"/>
    <p:sldId id="260" r:id="rId7"/>
    <p:sldId id="261" r:id="rId8"/>
    <p:sldId id="262" r:id="rId9"/>
    <p:sldId id="263" r:id="rId10"/>
    <p:sldId id="264" r:id="rId11"/>
    <p:sldId id="29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1" r:id="rId20"/>
    <p:sldId id="274" r:id="rId21"/>
    <p:sldId id="272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2018-05-18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Jaki to styl architektoniczny?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Gotyk, romański, renesans, barok</a:t>
            </a:r>
            <a:endParaRPr lang="pl-PL" dirty="0"/>
          </a:p>
        </p:txBody>
      </p:sp>
      <p:pic>
        <p:nvPicPr>
          <p:cNvPr id="8194" name="Picture 2" descr="C:\Users\Karolina\Desktop\99a30bac1586c7c8ddee32005721a9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250" y="1412776"/>
            <a:ext cx="6256708" cy="4713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sz="1400" i="1" dirty="0" smtClean="0"/>
              <a:t/>
            </a:r>
            <a:br>
              <a:rPr lang="pl-PL" sz="1400" i="1" dirty="0" smtClean="0"/>
            </a:br>
            <a:r>
              <a:rPr lang="pl-PL" sz="1400" i="1" dirty="0" smtClean="0"/>
              <a:t/>
            </a:r>
            <a:br>
              <a:rPr lang="pl-PL" sz="1400" i="1" dirty="0" smtClean="0"/>
            </a:br>
            <a:r>
              <a:rPr lang="pl-PL" sz="4000" dirty="0" smtClean="0"/>
              <a:t>Gotyk, romański, renesans, klasycyzm</a:t>
            </a:r>
            <a:r>
              <a:rPr lang="pl-PL" sz="1400" i="1" dirty="0" smtClean="0"/>
              <a:t/>
            </a:r>
            <a:br>
              <a:rPr lang="pl-PL" sz="1400" i="1" dirty="0" smtClean="0"/>
            </a:br>
            <a:r>
              <a:rPr lang="pl-PL" sz="1400" i="1" dirty="0" smtClean="0"/>
              <a:t/>
            </a:r>
            <a:br>
              <a:rPr lang="pl-PL" sz="1400" i="1" dirty="0" smtClean="0"/>
            </a:br>
            <a:r>
              <a:rPr lang="pl-PL" sz="1400" i="1" dirty="0" smtClean="0"/>
              <a:t/>
            </a:r>
            <a:br>
              <a:rPr lang="pl-PL" sz="1400" i="1" dirty="0" smtClean="0"/>
            </a:br>
            <a:r>
              <a:rPr lang="pl-PL" sz="1400" i="1" dirty="0" smtClean="0"/>
              <a:t/>
            </a:r>
            <a:br>
              <a:rPr lang="pl-PL" sz="1400" i="1" dirty="0" smtClean="0"/>
            </a:br>
            <a:r>
              <a:rPr lang="pl-PL" sz="1400" i="1" dirty="0" smtClean="0"/>
              <a:t>Biały Domek w Łazienkach Królewskich, </a:t>
            </a:r>
            <a:r>
              <a:rPr lang="pl-PL" sz="1400" dirty="0" smtClean="0"/>
              <a:t>wzniesiony w latach 1774–1776 według projektu Dominika Merliniego.</a:t>
            </a:r>
            <a:endParaRPr lang="pl-PL" sz="1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92896"/>
            <a:ext cx="5792335" cy="409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Rzym, Grecja, Mezopotamia, Egipt</a:t>
            </a:r>
            <a:endParaRPr lang="pl-PL" dirty="0"/>
          </a:p>
        </p:txBody>
      </p:sp>
      <p:pic>
        <p:nvPicPr>
          <p:cNvPr id="9218" name="Picture 2" descr="C:\Users\Karolina\Desktop\indek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67531"/>
            <a:ext cx="5400600" cy="4045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Rzym, Grecja, Mezopotamia, Egipt</a:t>
            </a:r>
            <a:endParaRPr lang="pl-PL" dirty="0"/>
          </a:p>
        </p:txBody>
      </p:sp>
      <p:pic>
        <p:nvPicPr>
          <p:cNvPr id="10242" name="Picture 2" descr="C:\Users\Karolina\Desktop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Rzym, Grecja, Mezopotamia, Egipt</a:t>
            </a:r>
            <a:endParaRPr lang="pl-PL" dirty="0"/>
          </a:p>
        </p:txBody>
      </p:sp>
      <p:pic>
        <p:nvPicPr>
          <p:cNvPr id="11266" name="Picture 2" descr="C:\Users\Karolina\Desktop\sztuka-staroytnej-grecji-i-rzymu-16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Rzym, Grecja, Mezopotamia, Egipt</a:t>
            </a:r>
            <a:endParaRPr lang="pl-PL" dirty="0"/>
          </a:p>
        </p:txBody>
      </p:sp>
      <p:pic>
        <p:nvPicPr>
          <p:cNvPr id="12290" name="Picture 2" descr="C:\Users\Karolina\Desktop\Triumf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96752"/>
            <a:ext cx="4247938" cy="5136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Rzym, Grecja, Mezopotamia, Egipt</a:t>
            </a:r>
            <a:endParaRPr lang="pl-PL" dirty="0"/>
          </a:p>
        </p:txBody>
      </p:sp>
      <p:pic>
        <p:nvPicPr>
          <p:cNvPr id="13314" name="Picture 2" descr="C:\Users\Karolina\Desktop\102787_egipt_karna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6504" y="1600200"/>
            <a:ext cx="339099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Rzym, Grecja, Mezopotamia, Egipt</a:t>
            </a:r>
            <a:endParaRPr lang="pl-PL" dirty="0"/>
          </a:p>
        </p:txBody>
      </p:sp>
      <p:pic>
        <p:nvPicPr>
          <p:cNvPr id="14338" name="Picture 2" descr="C:\Users\Karolina\Desktop\Ziggurat_of_u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130" y="1600200"/>
            <a:ext cx="679574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Gotyk, romański, klasycyzm, barok</a:t>
            </a:r>
            <a:endParaRPr lang="pl-PL" dirty="0"/>
          </a:p>
        </p:txBody>
      </p:sp>
      <p:pic>
        <p:nvPicPr>
          <p:cNvPr id="17410" name="Picture 2" descr="C:\Users\Karolina\Desktop\5_Warszawa_0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Gotyk, romański, secesja, renesans</a:t>
            </a:r>
            <a:endParaRPr lang="pl-PL" dirty="0"/>
          </a:p>
        </p:txBody>
      </p:sp>
      <p:pic>
        <p:nvPicPr>
          <p:cNvPr id="15362" name="Picture 2" descr="C:\Users\Karolina\Desktop\54b05f496f797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663" y="1600200"/>
            <a:ext cx="460267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Gotyk, romański, renesans, barok</a:t>
            </a:r>
            <a:endParaRPr lang="pl-PL" dirty="0"/>
          </a:p>
        </p:txBody>
      </p:sp>
      <p:pic>
        <p:nvPicPr>
          <p:cNvPr id="1026" name="Picture 2" descr="C:\Users\Karolina\Desktop\220px-Cathedral_Notre-Dame_de_Reims,_France-PerCor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16544"/>
            <a:ext cx="3456384" cy="5106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Gotyk, romański, secesja, barok</a:t>
            </a:r>
            <a:endParaRPr lang="pl-PL" dirty="0"/>
          </a:p>
        </p:txBody>
      </p:sp>
      <p:pic>
        <p:nvPicPr>
          <p:cNvPr id="18434" name="Picture 2" descr="C:\Users\Karolina\Desktop\indek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624736" cy="4981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Gotyk, romański, klasycyzm, barok</a:t>
            </a:r>
            <a:endParaRPr lang="pl-PL" dirty="0"/>
          </a:p>
        </p:txBody>
      </p:sp>
      <p:pic>
        <p:nvPicPr>
          <p:cNvPr id="16386" name="Picture 2" descr="C:\Users\Karolina\Desktop\teatr_wielki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520699" cy="321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Rzym, Grecja, Mezopotamia, Egipt</a:t>
            </a:r>
            <a:endParaRPr lang="pl-PL" dirty="0"/>
          </a:p>
        </p:txBody>
      </p:sp>
      <p:pic>
        <p:nvPicPr>
          <p:cNvPr id="19458" name="Picture 2" descr="C:\Users\Karolina\Desktop\Egipskie-Piramidy-w-Gizie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070" y="1600200"/>
            <a:ext cx="683385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Rzym, Grecja, Mezopotamia, Egipt</a:t>
            </a:r>
            <a:endParaRPr lang="pl-PL" dirty="0"/>
          </a:p>
        </p:txBody>
      </p:sp>
      <p:pic>
        <p:nvPicPr>
          <p:cNvPr id="20482" name="Picture 2" descr="C:\Users\Karolina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296939"/>
            <a:ext cx="3672408" cy="5235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Rzym, Grecja, Mezopotamia, Egipt</a:t>
            </a:r>
            <a:endParaRPr lang="pl-PL" dirty="0"/>
          </a:p>
        </p:txBody>
      </p:sp>
      <p:pic>
        <p:nvPicPr>
          <p:cNvPr id="21506" name="Picture 2" descr="C:\Users\Karolina\Desktop\indek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57915"/>
            <a:ext cx="5844776" cy="3875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Rzym, Grecja, Mezopotamia, Egipt</a:t>
            </a:r>
            <a:endParaRPr lang="pl-PL" dirty="0"/>
          </a:p>
        </p:txBody>
      </p:sp>
      <p:pic>
        <p:nvPicPr>
          <p:cNvPr id="22530" name="Picture 2" descr="C:\Users\Karolina\Desktop\DtpMFKrGewec7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Rzym, Grecja, Mezopotamia, Egipt</a:t>
            </a:r>
            <a:endParaRPr lang="pl-PL" dirty="0"/>
          </a:p>
        </p:txBody>
      </p:sp>
      <p:pic>
        <p:nvPicPr>
          <p:cNvPr id="23554" name="Picture 2" descr="C:\Users\Karolina\Desktop\1200px-Ara_Pacis_Ro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31" y="1600200"/>
            <a:ext cx="585253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Świątynie i symbole religijne</a:t>
            </a:r>
            <a:endParaRPr lang="pl-P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Judaizm, islam, prawosławie, katolicyzm</a:t>
            </a:r>
            <a:endParaRPr lang="pl-PL" sz="3600" dirty="0"/>
          </a:p>
        </p:txBody>
      </p:sp>
      <p:pic>
        <p:nvPicPr>
          <p:cNvPr id="24578" name="Picture 2" descr="C:\Users\Karolina\Desktop\220px-Synagogue_Plzen_0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0" y="1932781"/>
            <a:ext cx="2794000" cy="386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Judaizm, islam, prawosławie, katolicyzm</a:t>
            </a:r>
            <a:endParaRPr lang="pl-PL" sz="3600" dirty="0"/>
          </a:p>
        </p:txBody>
      </p:sp>
      <p:pic>
        <p:nvPicPr>
          <p:cNvPr id="25603" name="Picture 3" descr="C:\Users\Karolina\Desktop\636384_liban090912_hp101_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4254" y="1600200"/>
            <a:ext cx="653549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Gotyk, romański, klasycyzm, barok</a:t>
            </a:r>
            <a:endParaRPr lang="pl-PL" dirty="0"/>
          </a:p>
        </p:txBody>
      </p:sp>
      <p:pic>
        <p:nvPicPr>
          <p:cNvPr id="2050" name="Picture 2" descr="C:\Users\Karolina\Desktop\koscioly_romanskie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59" y="1467475"/>
            <a:ext cx="4200801" cy="4658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Judaizm, islam, prawosławie, katolicyzm</a:t>
            </a:r>
            <a:endParaRPr lang="pl-PL" sz="3600" dirty="0"/>
          </a:p>
        </p:txBody>
      </p:sp>
      <p:pic>
        <p:nvPicPr>
          <p:cNvPr id="26626" name="Picture 2" descr="C:\Users\Karolina\Desktop\180px-Köln-Tora-und-Innenansicht-Synagoge-Glockengasse-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608931"/>
            <a:ext cx="3456384" cy="4704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Judaizm, islam, prawosławie, katolicyzm</a:t>
            </a:r>
            <a:endParaRPr lang="pl-PL" sz="3600" dirty="0"/>
          </a:p>
        </p:txBody>
      </p:sp>
      <p:pic>
        <p:nvPicPr>
          <p:cNvPr id="27650" name="Picture 2" descr="C:\Users\Karolina\Desktop\Cerkiew_prawoslawna_pw_sw_Szymona_Slupni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9920" y="1600200"/>
            <a:ext cx="290416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Judaizm, islam, chrześcijaństwo</a:t>
            </a:r>
            <a:endParaRPr lang="pl-PL" sz="3600" dirty="0"/>
          </a:p>
        </p:txBody>
      </p:sp>
      <p:pic>
        <p:nvPicPr>
          <p:cNvPr id="29698" name="Picture 2" descr="C:\Users\Karolina\Desktop\cover-1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2862" y="1600200"/>
            <a:ext cx="319827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Judaizm, islam, chrześcijaństwo</a:t>
            </a:r>
            <a:endParaRPr lang="pl-PL" dirty="0"/>
          </a:p>
        </p:txBody>
      </p:sp>
      <p:pic>
        <p:nvPicPr>
          <p:cNvPr id="28674" name="Picture 2" descr="C:\Users\Karolina\Desktop\9dafce2038586bcfc91b0373d542d6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010569"/>
            <a:ext cx="3657600" cy="3705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Judaizm, islam, chrześcijaństwo</a:t>
            </a:r>
            <a:endParaRPr lang="pl-PL" dirty="0"/>
          </a:p>
        </p:txBody>
      </p:sp>
      <p:pic>
        <p:nvPicPr>
          <p:cNvPr id="30722" name="Picture 2" descr="C:\Users\Karolina\Desktop\Koran-tom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2952" y="1600200"/>
            <a:ext cx="311809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Judaizm, islam, chrześcijaństwo</a:t>
            </a:r>
            <a:endParaRPr lang="pl-PL" dirty="0"/>
          </a:p>
        </p:txBody>
      </p:sp>
      <p:pic>
        <p:nvPicPr>
          <p:cNvPr id="31746" name="Picture 2" descr="C:\Users\Karolina\Desktop\Menorah_03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681" y="1600200"/>
            <a:ext cx="320063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Judaizm, islam, chrześcijaństwo</a:t>
            </a:r>
            <a:endParaRPr lang="pl-PL" dirty="0"/>
          </a:p>
        </p:txBody>
      </p:sp>
      <p:pic>
        <p:nvPicPr>
          <p:cNvPr id="32770" name="Picture 2" descr="C:\Users\Karolina\Desktop\ichtis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46064"/>
            <a:ext cx="4993770" cy="307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Judaizm, islam, chrześcijaństwo</a:t>
            </a:r>
            <a:endParaRPr lang="pl-PL" dirty="0"/>
          </a:p>
        </p:txBody>
      </p:sp>
      <p:pic>
        <p:nvPicPr>
          <p:cNvPr id="33794" name="Picture 2" descr="C:\Users\Karolina\Desktop\gwiazda-dawid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Judaizm, islam, prawosławie, katolicyzm</a:t>
            </a:r>
            <a:endParaRPr lang="pl-PL" sz="3600" dirty="0"/>
          </a:p>
        </p:txBody>
      </p:sp>
      <p:pic>
        <p:nvPicPr>
          <p:cNvPr id="34818" name="Picture 2" descr="C:\Users\Karolina\Desktop\depositphotos_110523446-stock-illustration-black-ornamental-orthodox-cros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Judaizm, islam, prawosławie, katolicyzm</a:t>
            </a:r>
            <a:endParaRPr lang="pl-PL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6337" y="1600200"/>
            <a:ext cx="42713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Gotyk, romański, renesans, barok</a:t>
            </a:r>
            <a:endParaRPr lang="pl-PL" dirty="0"/>
          </a:p>
        </p:txBody>
      </p:sp>
      <p:pic>
        <p:nvPicPr>
          <p:cNvPr id="3074" name="Picture 2" descr="C:\Users\Karolina\Desktop\o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5832648" cy="4602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Pismo klinowe, alfabet grecki, alfabet łaciński, hieroglify</a:t>
            </a:r>
            <a:endParaRPr lang="pl-PL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8925" y="1791494"/>
            <a:ext cx="34861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Pismo klinowe, alfabet grecki, alfabet łaciński, hieroglify</a:t>
            </a:r>
            <a:endParaRPr lang="pl-PL" dirty="0"/>
          </a:p>
        </p:txBody>
      </p:sp>
      <p:pic>
        <p:nvPicPr>
          <p:cNvPr id="3074" name="Picture 2" descr="C:\Users\Karolina\Desktop\0004GMUHWFDKPYOJ-C116-F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5" y="2175084"/>
            <a:ext cx="5615802" cy="3558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alfabet grecki, alfabet łaciński, hieroglify, </a:t>
            </a:r>
            <a:r>
              <a:rPr lang="pl-PL" dirty="0" err="1" smtClean="0"/>
              <a:t>miniskuła</a:t>
            </a:r>
            <a:r>
              <a:rPr lang="pl-PL" dirty="0" smtClean="0"/>
              <a:t> karolińska</a:t>
            </a:r>
            <a:endParaRPr lang="pl-PL" dirty="0"/>
          </a:p>
        </p:txBody>
      </p:sp>
      <p:pic>
        <p:nvPicPr>
          <p:cNvPr id="4098" name="Picture 2" descr="C:\Users\Karolina\Desktop\kar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77269"/>
            <a:ext cx="6858000" cy="3171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Pismo klinowe, alfabet grecki, alfabet łaciński, hieroglify</a:t>
            </a:r>
            <a:endParaRPr lang="pl-PL" dirty="0"/>
          </a:p>
        </p:txBody>
      </p:sp>
      <p:pic>
        <p:nvPicPr>
          <p:cNvPr id="5122" name="Picture 2" descr="C:\Users\Karolina\Desktop\indek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76136"/>
            <a:ext cx="7086148" cy="3773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Pismo klinowe, alfabet grecki, alfabet łaciński, hieroglify</a:t>
            </a:r>
            <a:endParaRPr lang="pl-PL" dirty="0"/>
          </a:p>
        </p:txBody>
      </p:sp>
      <p:pic>
        <p:nvPicPr>
          <p:cNvPr id="6146" name="Picture 2" descr="C:\Users\Karolina\Desktop\trajan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547" y="1600200"/>
            <a:ext cx="563890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Gotyk, romański, barok, klasycyzm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9167" y="1600200"/>
            <a:ext cx="33256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Gotyk, klasycyzm, renesans, barok</a:t>
            </a:r>
            <a:endParaRPr lang="pl-PL" dirty="0"/>
          </a:p>
        </p:txBody>
      </p:sp>
      <p:pic>
        <p:nvPicPr>
          <p:cNvPr id="4098" name="Picture 2" descr="C:\Users\Karolina\Desktop\Chiesa_gesu_faca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343498"/>
            <a:ext cx="5063998" cy="4782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Gotyk, romański, renesans, klasycyzm</a:t>
            </a:r>
            <a:endParaRPr lang="pl-PL" dirty="0"/>
          </a:p>
        </p:txBody>
      </p:sp>
      <p:pic>
        <p:nvPicPr>
          <p:cNvPr id="5122" name="Picture 2" descr="C:\Users\Karolina\Desktop\e508c31dd84a8f153fc24cfb9c73d077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Gotyk, romański, renesans, barok</a:t>
            </a:r>
            <a:endParaRPr lang="pl-PL" dirty="0"/>
          </a:p>
        </p:txBody>
      </p:sp>
      <p:pic>
        <p:nvPicPr>
          <p:cNvPr id="6146" name="Picture 2" descr="C:\Users\Karolina\Desktop\2017_Ratusz_Staromiejski_we_Wrocławiu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5287565" cy="4736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Gotyk, romański, secesja, barok</a:t>
            </a:r>
            <a:endParaRPr lang="pl-PL" dirty="0"/>
          </a:p>
        </p:txBody>
      </p:sp>
      <p:pic>
        <p:nvPicPr>
          <p:cNvPr id="7170" name="Picture 2" descr="C:\Users\Karolina\Desktop\casa-mil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366" y="1600200"/>
            <a:ext cx="680326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299</Words>
  <Application>Microsoft Office PowerPoint</Application>
  <PresentationFormat>Pokaz na ekranie (4:3)</PresentationFormat>
  <Paragraphs>44</Paragraphs>
  <Slides>44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47" baseType="lpstr">
      <vt:lpstr>Arial</vt:lpstr>
      <vt:lpstr>Calibri</vt:lpstr>
      <vt:lpstr>Motyw pakietu Office</vt:lpstr>
      <vt:lpstr>Jaki to styl architektoniczny?</vt:lpstr>
      <vt:lpstr>Gotyk, romański, renesans, barok</vt:lpstr>
      <vt:lpstr>Gotyk, romański, klasycyzm, barok</vt:lpstr>
      <vt:lpstr>Gotyk, romański, renesans, barok</vt:lpstr>
      <vt:lpstr>Gotyk, romański, barok, klasycyzm</vt:lpstr>
      <vt:lpstr>Gotyk, klasycyzm, renesans, barok</vt:lpstr>
      <vt:lpstr>Gotyk, romański, renesans, klasycyzm</vt:lpstr>
      <vt:lpstr>Gotyk, romański, renesans, barok</vt:lpstr>
      <vt:lpstr>Gotyk, romański, secesja, barok</vt:lpstr>
      <vt:lpstr>Gotyk, romański, renesans, barok</vt:lpstr>
      <vt:lpstr>  Gotyk, romański, renesans, klasycyzm    Biały Domek w Łazienkach Królewskich, wzniesiony w latach 1774–1776 według projektu Dominika Merliniego.</vt:lpstr>
      <vt:lpstr>Rzym, Grecja, Mezopotamia, Egipt</vt:lpstr>
      <vt:lpstr>Rzym, Grecja, Mezopotamia, Egipt</vt:lpstr>
      <vt:lpstr>Rzym, Grecja, Mezopotamia, Egipt</vt:lpstr>
      <vt:lpstr>Rzym, Grecja, Mezopotamia, Egipt</vt:lpstr>
      <vt:lpstr>Rzym, Grecja, Mezopotamia, Egipt</vt:lpstr>
      <vt:lpstr>Rzym, Grecja, Mezopotamia, Egipt</vt:lpstr>
      <vt:lpstr>Gotyk, romański, klasycyzm, barok</vt:lpstr>
      <vt:lpstr>Gotyk, romański, secesja, renesans</vt:lpstr>
      <vt:lpstr>Gotyk, romański, secesja, barok</vt:lpstr>
      <vt:lpstr>Gotyk, romański, klasycyzm, barok</vt:lpstr>
      <vt:lpstr>Rzym, Grecja, Mezopotamia, Egipt</vt:lpstr>
      <vt:lpstr>Rzym, Grecja, Mezopotamia, Egipt</vt:lpstr>
      <vt:lpstr>Rzym, Grecja, Mezopotamia, Egipt</vt:lpstr>
      <vt:lpstr>Rzym, Grecja, Mezopotamia, Egipt</vt:lpstr>
      <vt:lpstr>Rzym, Grecja, Mezopotamia, Egipt</vt:lpstr>
      <vt:lpstr>Świątynie i symbole religijne</vt:lpstr>
      <vt:lpstr>Judaizm, islam, prawosławie, katolicyzm</vt:lpstr>
      <vt:lpstr>Judaizm, islam, prawosławie, katolicyzm</vt:lpstr>
      <vt:lpstr>Judaizm, islam, prawosławie, katolicyzm</vt:lpstr>
      <vt:lpstr>Judaizm, islam, prawosławie, katolicyzm</vt:lpstr>
      <vt:lpstr>Judaizm, islam, chrześcijaństwo</vt:lpstr>
      <vt:lpstr>Judaizm, islam, chrześcijaństwo</vt:lpstr>
      <vt:lpstr>Judaizm, islam, chrześcijaństwo</vt:lpstr>
      <vt:lpstr>Judaizm, islam, chrześcijaństwo</vt:lpstr>
      <vt:lpstr>Judaizm, islam, chrześcijaństwo</vt:lpstr>
      <vt:lpstr>Judaizm, islam, chrześcijaństwo</vt:lpstr>
      <vt:lpstr>Judaizm, islam, prawosławie, katolicyzm</vt:lpstr>
      <vt:lpstr>Judaizm, islam, prawosławie, katolicyzm</vt:lpstr>
      <vt:lpstr>Pismo klinowe, alfabet grecki, alfabet łaciński, hieroglify</vt:lpstr>
      <vt:lpstr>Pismo klinowe, alfabet grecki, alfabet łaciński, hieroglify</vt:lpstr>
      <vt:lpstr>alfabet grecki, alfabet łaciński, hieroglify, miniskuła karolińska</vt:lpstr>
      <vt:lpstr>Pismo klinowe, alfabet grecki, alfabet łaciński, hieroglify</vt:lpstr>
      <vt:lpstr>Pismo klinowe, alfabet grecki, alfabet łaciński, hieroglify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Jaki to styl architektoniczny?</dc:title>
  <dc:creator>Ewa</dc:creator>
  <cp:lastModifiedBy>Andrzej-1</cp:lastModifiedBy>
  <cp:revision>10</cp:revision>
  <dcterms:created xsi:type="dcterms:W3CDTF">2018-04-10T15:42:41Z</dcterms:created>
  <dcterms:modified xsi:type="dcterms:W3CDTF">2018-05-18T20:36:43Z</dcterms:modified>
</cp:coreProperties>
</file>